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1474790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7EE9AC-CB22-4238-A42B-2668F815F4EB}" v="2" dt="2025-07-07T19:39:52.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3" d="100"/>
          <a:sy n="113" d="100"/>
        </p:scale>
        <p:origin x="3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mena, Rebecca" userId="966d20fe-d205-46db-99aa-8513095f1c56" providerId="ADAL" clId="{C97EE9AC-CB22-4238-A42B-2668F815F4EB}"/>
    <pc:docChg chg="modSld">
      <pc:chgData name="Alimena, Rebecca" userId="966d20fe-d205-46db-99aa-8513095f1c56" providerId="ADAL" clId="{C97EE9AC-CB22-4238-A42B-2668F815F4EB}" dt="2025-07-07T19:40:08.566" v="10" actId="5793"/>
      <pc:docMkLst>
        <pc:docMk/>
      </pc:docMkLst>
      <pc:sldChg chg="addSp modSp mod">
        <pc:chgData name="Alimena, Rebecca" userId="966d20fe-d205-46db-99aa-8513095f1c56" providerId="ADAL" clId="{C97EE9AC-CB22-4238-A42B-2668F815F4EB}" dt="2025-07-07T19:40:08.566" v="10" actId="5793"/>
        <pc:sldMkLst>
          <pc:docMk/>
          <pc:sldMk cId="376201089" sldId="2147479056"/>
        </pc:sldMkLst>
        <pc:spChg chg="mod">
          <ac:chgData name="Alimena, Rebecca" userId="966d20fe-d205-46db-99aa-8513095f1c56" providerId="ADAL" clId="{C97EE9AC-CB22-4238-A42B-2668F815F4EB}" dt="2025-07-07T19:39:44.816" v="3" actId="1035"/>
          <ac:spMkLst>
            <pc:docMk/>
            <pc:sldMk cId="376201089" sldId="2147479056"/>
            <ac:spMk id="4" creationId="{CAD11F52-539B-5EF6-04A6-ED33F60470A3}"/>
          </ac:spMkLst>
        </pc:spChg>
        <pc:spChg chg="add mod">
          <ac:chgData name="Alimena, Rebecca" userId="966d20fe-d205-46db-99aa-8513095f1c56" providerId="ADAL" clId="{C97EE9AC-CB22-4238-A42B-2668F815F4EB}" dt="2025-07-07T19:39:52.253" v="5" actId="1076"/>
          <ac:spMkLst>
            <pc:docMk/>
            <pc:sldMk cId="376201089" sldId="2147479056"/>
            <ac:spMk id="7" creationId="{C502B216-EA25-BA0A-71F0-4BF21E39C116}"/>
          </ac:spMkLst>
        </pc:spChg>
        <pc:spChg chg="add mod">
          <ac:chgData name="Alimena, Rebecca" userId="966d20fe-d205-46db-99aa-8513095f1c56" providerId="ADAL" clId="{C97EE9AC-CB22-4238-A42B-2668F815F4EB}" dt="2025-07-07T19:39:57.788" v="7" actId="1076"/>
          <ac:spMkLst>
            <pc:docMk/>
            <pc:sldMk cId="376201089" sldId="2147479056"/>
            <ac:spMk id="8" creationId="{B0CDD2D2-35CD-8B44-AB2B-0F0AC2DED2F8}"/>
          </ac:spMkLst>
        </pc:spChg>
        <pc:graphicFrameChg chg="mod">
          <ac:chgData name="Alimena, Rebecca" userId="966d20fe-d205-46db-99aa-8513095f1c56" providerId="ADAL" clId="{C97EE9AC-CB22-4238-A42B-2668F815F4EB}" dt="2025-07-07T19:39:23.479" v="1" actId="1035"/>
          <ac:graphicFrameMkLst>
            <pc:docMk/>
            <pc:sldMk cId="376201089" sldId="2147479056"/>
            <ac:graphicFrameMk id="11" creationId="{2BB8881C-D3EB-B358-AECC-6C11B05DFF5C}"/>
          </ac:graphicFrameMkLst>
        </pc:graphicFrameChg>
        <pc:graphicFrameChg chg="mod modGraphic">
          <ac:chgData name="Alimena, Rebecca" userId="966d20fe-d205-46db-99aa-8513095f1c56" providerId="ADAL" clId="{C97EE9AC-CB22-4238-A42B-2668F815F4EB}" dt="2025-07-07T19:40:08.566" v="10" actId="5793"/>
          <ac:graphicFrameMkLst>
            <pc:docMk/>
            <pc:sldMk cId="376201089" sldId="2147479056"/>
            <ac:graphicFrameMk id="16" creationId="{D86A3076-4040-E9BD-FA48-38F33F1B47F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04628-7DD8-487E-BA8F-2AB6EEA68DCA}" type="datetimeFigureOut">
              <a:rPr lang="en-US" smtClean="0"/>
              <a:t>8/13/2025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0D89BC-D600-496A-AED3-820AE079FF69}" type="slidenum">
              <a:rPr lang="en-US" smtClean="0"/>
              <a:t>‹#›</a:t>
            </a:fld>
            <a:endParaRPr lang="en-US"/>
          </a:p>
        </p:txBody>
      </p:sp>
    </p:spTree>
    <p:extLst>
      <p:ext uri="{BB962C8B-B14F-4D97-AF65-F5344CB8AC3E}">
        <p14:creationId xmlns:p14="http://schemas.microsoft.com/office/powerpoint/2010/main" val="3587885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A86BF-1BB0-C959-9FFD-5EA6DF6D23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ADAB3-F198-EE20-956A-A813136B09EB}"/>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B1F43429-101E-8758-18CC-FE6F60D644F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3847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reserve="1">
  <p:cSld name="1_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6704344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796559-209A-E716-6A6A-5CC4B8DA37D9}"/>
              </a:ext>
            </a:extLst>
          </p:cNvPr>
          <p:cNvSpPr>
            <a:spLocks noGrp="1"/>
          </p:cNvSpPr>
          <p:nvPr>
            <p:ph type="ftr" sz="quarter" idx="11"/>
          </p:nvPr>
        </p:nvSpPr>
        <p:spPr>
          <a:xfrm>
            <a:off x="3631098" y="6578866"/>
            <a:ext cx="5042452" cy="365126"/>
          </a:xfrm>
        </p:spPr>
        <p:txBody>
          <a:bodyPr/>
          <a:lstStyle>
            <a:lvl1pPr>
              <a:defRPr sz="667">
                <a:latin typeface="Arial" panose="020B0604020202020204" pitchFamily="34" charset="0"/>
                <a:cs typeface="Arial" panose="020B0604020202020204" pitchFamily="34" charset="0"/>
              </a:defRPr>
            </a:lvl1pPr>
          </a:lstStyle>
          <a:p>
            <a:pPr>
              <a:defRPr/>
            </a:pPr>
            <a:r>
              <a:rPr lang="en-US" dirty="0"/>
              <a:t>Confidential - For Discussion Purposes Only - The Walt Disney Company</a:t>
            </a:r>
          </a:p>
        </p:txBody>
      </p:sp>
      <p:sp>
        <p:nvSpPr>
          <p:cNvPr id="3" name="Slide Number Placeholder 4">
            <a:extLst>
              <a:ext uri="{FF2B5EF4-FFF2-40B4-BE49-F238E27FC236}">
                <a16:creationId xmlns:a16="http://schemas.microsoft.com/office/drawing/2014/main" id="{89B0899E-4267-AA3D-AD86-42734E542224}"/>
              </a:ext>
            </a:extLst>
          </p:cNvPr>
          <p:cNvSpPr>
            <a:spLocks noGrp="1"/>
          </p:cNvSpPr>
          <p:nvPr>
            <p:ph type="sldNum" sz="quarter" idx="12"/>
          </p:nvPr>
        </p:nvSpPr>
        <p:spPr>
          <a:xfrm>
            <a:off x="11728936" y="6555102"/>
            <a:ext cx="520148" cy="365126"/>
          </a:xfrm>
        </p:spPr>
        <p:txBody>
          <a:bodyPr/>
          <a:lstStyle>
            <a:lvl1pPr>
              <a:defRPr sz="667">
                <a:solidFill>
                  <a:srgbClr val="101823"/>
                </a:solidFill>
                <a:latin typeface="Arial" panose="020B0604020202020204" pitchFamily="34" charset="0"/>
                <a:cs typeface="Arial" panose="020B0604020202020204" pitchFamily="34" charset="0"/>
              </a:defRPr>
            </a:lvl1pPr>
          </a:lstStyle>
          <a:p>
            <a:pPr>
              <a:defRPr/>
            </a:pPr>
            <a:fld id="{1C7B201F-7187-4B2B-86CF-EC6E8F1C3A34}" type="slidenum">
              <a:rPr lang="en-US" altLang="en-US" smtClean="0"/>
              <a:pPr>
                <a:defRPr/>
              </a:pPr>
              <a:t>‹#›</a:t>
            </a:fld>
            <a:endParaRPr lang="en-US" altLang="en-US" dirty="0"/>
          </a:p>
        </p:txBody>
      </p:sp>
      <p:pic>
        <p:nvPicPr>
          <p:cNvPr id="2" name="Picture 1" descr="A blue sky with white dots&#10;&#10;Description automatically generated">
            <a:extLst>
              <a:ext uri="{FF2B5EF4-FFF2-40B4-BE49-F238E27FC236}">
                <a16:creationId xmlns:a16="http://schemas.microsoft.com/office/drawing/2014/main" id="{CC2A4B25-4B80-D011-100A-86A1912ABAF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09" t="-7" r="64414" b="-1238"/>
          <a:stretch/>
        </p:blipFill>
        <p:spPr>
          <a:xfrm>
            <a:off x="-102571" y="0"/>
            <a:ext cx="4411952" cy="6943241"/>
          </a:xfrm>
          <a:prstGeom prst="rect">
            <a:avLst/>
          </a:prstGeom>
        </p:spPr>
      </p:pic>
    </p:spTree>
    <p:extLst>
      <p:ext uri="{BB962C8B-B14F-4D97-AF65-F5344CB8AC3E}">
        <p14:creationId xmlns:p14="http://schemas.microsoft.com/office/powerpoint/2010/main" val="266290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4A6D20-743F-8690-7C57-9978B9C8C9F0}"/>
              </a:ext>
            </a:extLst>
          </p:cNvPr>
          <p:cNvSpPr>
            <a:spLocks noGrp="1"/>
          </p:cNvSpPr>
          <p:nvPr>
            <p:ph type="dt" sz="half" idx="10"/>
          </p:nvPr>
        </p:nvSpPr>
        <p:spPr/>
        <p:txBody>
          <a:bodyPr/>
          <a:lstStyle/>
          <a:p>
            <a:fld id="{C1D78A09-9D19-4820-810D-CECB36826FA5}" type="datetimeFigureOut">
              <a:rPr lang="en-US" smtClean="0"/>
              <a:t>8/13/2025</a:t>
            </a:fld>
            <a:endParaRPr lang="en-US"/>
          </a:p>
        </p:txBody>
      </p:sp>
      <p:sp>
        <p:nvSpPr>
          <p:cNvPr id="3" name="Footer Placeholder 2">
            <a:extLst>
              <a:ext uri="{FF2B5EF4-FFF2-40B4-BE49-F238E27FC236}">
                <a16:creationId xmlns:a16="http://schemas.microsoft.com/office/drawing/2014/main" id="{A4DFEF4E-5D0D-4C3C-4843-50E5094B5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A975E6-9164-5609-5197-0CAE6FC4DD58}"/>
              </a:ext>
            </a:extLst>
          </p:cNvPr>
          <p:cNvSpPr>
            <a:spLocks noGrp="1"/>
          </p:cNvSpPr>
          <p:nvPr>
            <p:ph type="sldNum" sz="quarter" idx="12"/>
          </p:nvPr>
        </p:nvSpPr>
        <p:spPr/>
        <p:txBody>
          <a:bodyPr/>
          <a:lstStyle/>
          <a:p>
            <a:fld id="{968D9314-41C7-42F8-B2A5-D558EA9ADBA7}" type="slidenum">
              <a:rPr lang="en-US" smtClean="0"/>
              <a:t>‹#›</a:t>
            </a:fld>
            <a:endParaRPr lang="en-US"/>
          </a:p>
        </p:txBody>
      </p:sp>
    </p:spTree>
    <p:extLst>
      <p:ext uri="{BB962C8B-B14F-4D97-AF65-F5344CB8AC3E}">
        <p14:creationId xmlns:p14="http://schemas.microsoft.com/office/powerpoint/2010/main" val="1929785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4_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9FE49DFB-6B11-BE98-F660-45A24A07961C}"/>
              </a:ext>
            </a:extLst>
          </p:cNvPr>
          <p:cNvSpPr/>
          <p:nvPr userDrawn="1"/>
        </p:nvSpPr>
        <p:spPr>
          <a:xfrm>
            <a:off x="0" y="0"/>
            <a:ext cx="12192000" cy="639763"/>
          </a:xfrm>
          <a:prstGeom prst="rect">
            <a:avLst/>
          </a:prstGeom>
          <a:solidFill>
            <a:srgbClr val="1018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366" hangingPunct="1">
              <a:defRPr/>
            </a:pPr>
            <a:endParaRPr lang="en-US" sz="2667" b="1" dirty="0">
              <a:solidFill>
                <a:srgbClr val="F5F9FD"/>
              </a:solidFill>
              <a:latin typeface="Arial" panose="020B0604020202020204" pitchFamily="34" charset="0"/>
            </a:endParaRPr>
          </a:p>
        </p:txBody>
      </p:sp>
    </p:spTree>
    <p:extLst>
      <p:ext uri="{BB962C8B-B14F-4D97-AF65-F5344CB8AC3E}">
        <p14:creationId xmlns:p14="http://schemas.microsoft.com/office/powerpoint/2010/main" val="27720834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3_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35545958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p:spTree>
      <p:nvGrpSpPr>
        <p:cNvPr id="1" name=""/>
        <p:cNvGrpSpPr/>
        <p:nvPr/>
      </p:nvGrpSpPr>
      <p:grpSpPr>
        <a:xfrm>
          <a:off x="0" y="0"/>
          <a:ext cx="0" cy="0"/>
          <a:chOff x="0" y="0"/>
          <a:chExt cx="0" cy="0"/>
        </a:xfrm>
      </p:grpSpPr>
      <p:pic>
        <p:nvPicPr>
          <p:cNvPr id="3" name="Picture 2" descr="A blue logo with white text&#10;&#10;Description automatically generated">
            <a:extLst>
              <a:ext uri="{FF2B5EF4-FFF2-40B4-BE49-F238E27FC236}">
                <a16:creationId xmlns:a16="http://schemas.microsoft.com/office/drawing/2014/main" id="{869203F5-C7AD-DF30-037C-93683EA027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84698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lank copy 5">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3" y="0"/>
            <a:ext cx="12192000" cy="6858000"/>
          </a:xfrm>
          <a:prstGeom prst="rect">
            <a:avLst/>
          </a:prstGeom>
        </p:spPr>
      </p:pic>
      <p:sp>
        <p:nvSpPr>
          <p:cNvPr id="97" name="Line"/>
          <p:cNvSpPr/>
          <p:nvPr/>
        </p:nvSpPr>
        <p:spPr>
          <a:xfrm>
            <a:off x="5588838" y="1544591"/>
            <a:ext cx="1014325" cy="1"/>
          </a:xfrm>
          <a:prstGeom prst="line">
            <a:avLst/>
          </a:prstGeom>
          <a:ln w="76200">
            <a:solidFill>
              <a:srgbClr val="101823"/>
            </a:solidFill>
            <a:miter lim="400000"/>
          </a:ln>
        </p:spPr>
        <p:txBody>
          <a:bodyPr lIns="25400" tIns="25400" rIns="25400" bIns="25400" anchor="ctr"/>
          <a:lstStyle/>
          <a:p>
            <a:endParaRPr sz="900"/>
          </a:p>
        </p:txBody>
      </p:sp>
      <p:sp>
        <p:nvSpPr>
          <p:cNvPr id="99" name="Lorem ipsum dolor sit amet, consectetur adipiscing elit. Donec vel odio interdum, congue neque a, condimentum risus. Aliquam quis elementum metus. In in commodo ligula, ut aliquet odio. In facilisis justo quis nulla tempor molestie. Mauris ac iaculis eli"/>
          <p:cNvSpPr txBox="1"/>
          <p:nvPr/>
        </p:nvSpPr>
        <p:spPr>
          <a:xfrm>
            <a:off x="661933" y="2019072"/>
            <a:ext cx="2684590" cy="190604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chorCtr="0"/>
          <a:lstStyle>
            <a:lvl1pPr algn="l" defTabSz="457200">
              <a:spcBef>
                <a:spcPts val="1500"/>
              </a:spcBef>
              <a:defRPr sz="1800">
                <a:solidFill>
                  <a:srgbClr val="929292"/>
                </a:solidFill>
                <a:latin typeface="InspireTWDC"/>
                <a:ea typeface="InspireTWDC"/>
                <a:cs typeface="InspireTWDC"/>
                <a:sym typeface="InspireTWDC"/>
              </a:defRPr>
            </a:lvl1pPr>
          </a:lstStyle>
          <a:p>
            <a:r>
              <a:rPr sz="1000" b="0" i="0" dirty="0">
                <a:solidFill>
                  <a:srgbClr val="101823"/>
                </a:solidFill>
                <a:latin typeface="Arial Regular" charset="0"/>
                <a:ea typeface="Arial Regular" charset="0"/>
                <a:cs typeface="Arial Regular" charset="0"/>
              </a:rPr>
              <a:t>Lorem ipsum dolor sit </a:t>
            </a:r>
            <a:r>
              <a:rPr sz="1000" b="0" i="0" dirty="0" err="1">
                <a:solidFill>
                  <a:srgbClr val="101823"/>
                </a:solidFill>
                <a:latin typeface="Arial Regular" charset="0"/>
                <a:ea typeface="Arial Regular" charset="0"/>
                <a:cs typeface="Arial Regular" charset="0"/>
              </a:rPr>
              <a:t>amet</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consectetur</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adipiscing</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elit</a:t>
            </a:r>
            <a:r>
              <a:rPr sz="1000" b="0" i="0" dirty="0">
                <a:solidFill>
                  <a:srgbClr val="101823"/>
                </a:solidFill>
                <a:latin typeface="Arial Regular" charset="0"/>
                <a:ea typeface="Arial Regular" charset="0"/>
                <a:cs typeface="Arial Regular" charset="0"/>
              </a:rPr>
              <a:t>. Done</a:t>
            </a:r>
            <a:r>
              <a:rPr lang="en-US" sz="1000" b="0" i="0" dirty="0">
                <a:solidFill>
                  <a:srgbClr val="101823"/>
                </a:solidFill>
                <a:latin typeface="Arial Regular" charset="0"/>
                <a:ea typeface="Arial Regular" charset="0"/>
                <a:cs typeface="Arial Regular" charset="0"/>
              </a:rPr>
              <a:t>c</a:t>
            </a:r>
            <a:r>
              <a:rPr sz="1000" b="0" i="0" dirty="0">
                <a:solidFill>
                  <a:srgbClr val="101823"/>
                </a:solidFill>
                <a:latin typeface="Arial Regular" charset="0"/>
                <a:ea typeface="Arial Regular" charset="0"/>
                <a:cs typeface="Arial Regular" charset="0"/>
              </a:rPr>
              <a:t> vel </a:t>
            </a:r>
            <a:r>
              <a:rPr sz="1000" b="0" i="0" dirty="0" err="1">
                <a:solidFill>
                  <a:srgbClr val="101823"/>
                </a:solidFill>
                <a:latin typeface="Arial Regular" charset="0"/>
                <a:ea typeface="Arial Regular" charset="0"/>
                <a:cs typeface="Arial Regular" charset="0"/>
              </a:rPr>
              <a:t>odio</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interdum</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congue</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neque</a:t>
            </a:r>
            <a:r>
              <a:rPr sz="1000" b="0" i="0" dirty="0">
                <a:solidFill>
                  <a:srgbClr val="101823"/>
                </a:solidFill>
                <a:latin typeface="Arial Regular" charset="0"/>
                <a:ea typeface="Arial Regular" charset="0"/>
                <a:cs typeface="Arial Regular" charset="0"/>
              </a:rPr>
              <a:t> a, </a:t>
            </a:r>
            <a:r>
              <a:rPr sz="1000" b="0" i="0" dirty="0" err="1">
                <a:solidFill>
                  <a:srgbClr val="101823"/>
                </a:solidFill>
                <a:latin typeface="Arial Regular" charset="0"/>
                <a:ea typeface="Arial Regular" charset="0"/>
                <a:cs typeface="Arial Regular" charset="0"/>
              </a:rPr>
              <a:t>condimentum</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risus</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Aliquam</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quis</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elementum</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metus</a:t>
            </a:r>
            <a:r>
              <a:rPr sz="1000" b="0" i="0" dirty="0">
                <a:solidFill>
                  <a:srgbClr val="101823"/>
                </a:solidFill>
                <a:latin typeface="Arial Regular" charset="0"/>
                <a:ea typeface="Arial Regular" charset="0"/>
                <a:cs typeface="Arial Regular" charset="0"/>
              </a:rPr>
              <a:t>. In in </a:t>
            </a:r>
            <a:r>
              <a:rPr sz="1000" b="0" i="0" dirty="0" err="1">
                <a:solidFill>
                  <a:srgbClr val="101823"/>
                </a:solidFill>
                <a:latin typeface="Arial Regular" charset="0"/>
                <a:ea typeface="Arial Regular" charset="0"/>
                <a:cs typeface="Arial Regular" charset="0"/>
              </a:rPr>
              <a:t>commodo</a:t>
            </a:r>
            <a:r>
              <a:rPr sz="1000" b="0" i="0" dirty="0">
                <a:solidFill>
                  <a:srgbClr val="101823"/>
                </a:solidFill>
                <a:latin typeface="Arial Regular" charset="0"/>
                <a:ea typeface="Arial Regular" charset="0"/>
                <a:cs typeface="Arial Regular" charset="0"/>
              </a:rPr>
              <a:t> ligula, </a:t>
            </a:r>
            <a:r>
              <a:rPr sz="1000" b="0" i="0" dirty="0" err="1">
                <a:solidFill>
                  <a:srgbClr val="101823"/>
                </a:solidFill>
                <a:latin typeface="Arial Regular" charset="0"/>
                <a:ea typeface="Arial Regular" charset="0"/>
                <a:cs typeface="Arial Regular" charset="0"/>
              </a:rPr>
              <a:t>ut</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aliquet</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odio</a:t>
            </a:r>
            <a:r>
              <a:rPr sz="1000" b="0" i="0" dirty="0">
                <a:solidFill>
                  <a:srgbClr val="101823"/>
                </a:solidFill>
                <a:latin typeface="Arial Regular" charset="0"/>
                <a:ea typeface="Arial Regular" charset="0"/>
                <a:cs typeface="Arial Regular" charset="0"/>
              </a:rPr>
              <a:t>. In </a:t>
            </a:r>
            <a:r>
              <a:rPr sz="1000" b="0" i="0" dirty="0" err="1">
                <a:solidFill>
                  <a:srgbClr val="101823"/>
                </a:solidFill>
                <a:latin typeface="Arial Regular" charset="0"/>
                <a:ea typeface="Arial Regular" charset="0"/>
                <a:cs typeface="Arial Regular" charset="0"/>
              </a:rPr>
              <a:t>facilisis</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justo</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quis</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nulla</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tempor</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molestie</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Mauris</a:t>
            </a:r>
            <a:r>
              <a:rPr sz="1000" b="0" i="0" dirty="0">
                <a:solidFill>
                  <a:srgbClr val="101823"/>
                </a:solidFill>
                <a:latin typeface="Arial Regular" charset="0"/>
                <a:ea typeface="Arial Regular" charset="0"/>
                <a:cs typeface="Arial Regular" charset="0"/>
              </a:rPr>
              <a:t> ac </a:t>
            </a:r>
            <a:r>
              <a:rPr sz="1000" b="0" i="0" dirty="0" err="1">
                <a:solidFill>
                  <a:srgbClr val="101823"/>
                </a:solidFill>
                <a:latin typeface="Arial Regular" charset="0"/>
                <a:ea typeface="Arial Regular" charset="0"/>
                <a:cs typeface="Arial Regular" charset="0"/>
              </a:rPr>
              <a:t>iaculis</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elit</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Nullam</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ut</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massa</a:t>
            </a:r>
            <a:r>
              <a:rPr sz="1000" b="0" i="0" dirty="0">
                <a:solidFill>
                  <a:srgbClr val="101823"/>
                </a:solidFill>
                <a:latin typeface="Arial Regular" charset="0"/>
                <a:ea typeface="Arial Regular" charset="0"/>
                <a:cs typeface="Arial Regular" charset="0"/>
              </a:rPr>
              <a:t> id </a:t>
            </a:r>
            <a:r>
              <a:rPr sz="1000" b="0" i="0" dirty="0" err="1">
                <a:solidFill>
                  <a:srgbClr val="101823"/>
                </a:solidFill>
                <a:latin typeface="Arial Regular" charset="0"/>
                <a:ea typeface="Arial Regular" charset="0"/>
                <a:cs typeface="Arial Regular" charset="0"/>
              </a:rPr>
              <a:t>purus</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tempor</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vulputate</a:t>
            </a:r>
            <a:r>
              <a:rPr sz="1000" b="0" i="0" dirty="0">
                <a:solidFill>
                  <a:srgbClr val="101823"/>
                </a:solidFill>
                <a:latin typeface="Arial Regular" charset="0"/>
                <a:ea typeface="Arial Regular" charset="0"/>
                <a:cs typeface="Arial Regular" charset="0"/>
              </a:rPr>
              <a:t> id ac ex. Vestibulum in </a:t>
            </a:r>
            <a:r>
              <a:rPr sz="1000" b="0" i="0" dirty="0" err="1">
                <a:solidFill>
                  <a:srgbClr val="101823"/>
                </a:solidFill>
                <a:latin typeface="Arial Regular" charset="0"/>
                <a:ea typeface="Arial Regular" charset="0"/>
                <a:cs typeface="Arial Regular" charset="0"/>
              </a:rPr>
              <a:t>mattis</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quam</a:t>
            </a:r>
            <a:r>
              <a:rPr sz="1000" b="0" i="0" dirty="0">
                <a:solidFill>
                  <a:srgbClr val="101823"/>
                </a:solidFill>
                <a:latin typeface="Arial Regular" charset="0"/>
                <a:ea typeface="Arial Regular" charset="0"/>
                <a:cs typeface="Arial Regular" charset="0"/>
              </a:rPr>
              <a:t>, ac </a:t>
            </a:r>
            <a:r>
              <a:rPr sz="1000" b="0" i="0" dirty="0" err="1">
                <a:solidFill>
                  <a:srgbClr val="101823"/>
                </a:solidFill>
                <a:latin typeface="Arial Regular" charset="0"/>
                <a:ea typeface="Arial Regular" charset="0"/>
                <a:cs typeface="Arial Regular" charset="0"/>
              </a:rPr>
              <a:t>rutrum</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massa</a:t>
            </a:r>
            <a:r>
              <a:rPr sz="1000" b="0" i="0" dirty="0">
                <a:solidFill>
                  <a:srgbClr val="101823"/>
                </a:solidFill>
                <a:latin typeface="Arial Regular" charset="0"/>
                <a:ea typeface="Arial Regular" charset="0"/>
                <a:cs typeface="Arial Regular" charset="0"/>
              </a:rPr>
              <a:t>. Vestibulum </a:t>
            </a:r>
            <a:r>
              <a:rPr sz="1000" b="0" i="0" dirty="0" err="1">
                <a:solidFill>
                  <a:srgbClr val="101823"/>
                </a:solidFill>
                <a:latin typeface="Arial Regular" charset="0"/>
                <a:ea typeface="Arial Regular" charset="0"/>
                <a:cs typeface="Arial Regular" charset="0"/>
              </a:rPr>
              <a:t>porttitor</a:t>
            </a:r>
            <a:r>
              <a:rPr sz="1000" b="0" i="0" dirty="0">
                <a:solidFill>
                  <a:srgbClr val="101823"/>
                </a:solidFill>
                <a:latin typeface="Arial Regular" charset="0"/>
                <a:ea typeface="Arial Regular" charset="0"/>
                <a:cs typeface="Arial Regular" charset="0"/>
              </a:rPr>
              <a:t> lacinia </a:t>
            </a:r>
            <a:r>
              <a:rPr sz="1000" b="0" i="0" dirty="0" err="1">
                <a:solidFill>
                  <a:srgbClr val="101823"/>
                </a:solidFill>
                <a:latin typeface="Arial Regular" charset="0"/>
                <a:ea typeface="Arial Regular" charset="0"/>
                <a:cs typeface="Arial Regular" charset="0"/>
              </a:rPr>
              <a:t>congue</a:t>
            </a:r>
            <a:r>
              <a:rPr sz="1000" b="0" i="0" dirty="0">
                <a:solidFill>
                  <a:srgbClr val="101823"/>
                </a:solidFill>
                <a:latin typeface="Arial Regular" charset="0"/>
                <a:ea typeface="Arial Regular" charset="0"/>
                <a:cs typeface="Arial Regular" charset="0"/>
              </a:rPr>
              <a:t>. Proin </a:t>
            </a:r>
            <a:r>
              <a:rPr sz="1000" b="0" i="0" dirty="0" err="1">
                <a:solidFill>
                  <a:srgbClr val="101823"/>
                </a:solidFill>
                <a:latin typeface="Arial Regular" charset="0"/>
                <a:ea typeface="Arial Regular" charset="0"/>
                <a:cs typeface="Arial Regular" charset="0"/>
              </a:rPr>
              <a:t>velit</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sem</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bibendum</a:t>
            </a:r>
            <a:r>
              <a:rPr sz="1000" b="0" i="0" dirty="0">
                <a:solidFill>
                  <a:srgbClr val="101823"/>
                </a:solidFill>
                <a:latin typeface="Arial Regular" charset="0"/>
                <a:ea typeface="Arial Regular" charset="0"/>
                <a:cs typeface="Arial Regular" charset="0"/>
              </a:rPr>
              <a:t> id ante </a:t>
            </a:r>
            <a:r>
              <a:rPr sz="1000" b="0" i="0" dirty="0" err="1">
                <a:solidFill>
                  <a:srgbClr val="101823"/>
                </a:solidFill>
                <a:latin typeface="Arial Regular" charset="0"/>
                <a:ea typeface="Arial Regular" charset="0"/>
                <a:cs typeface="Arial Regular" charset="0"/>
              </a:rPr>
              <a:t>nec</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vulputate</a:t>
            </a:r>
            <a:r>
              <a:rPr sz="1000" b="0" i="0" dirty="0">
                <a:solidFill>
                  <a:srgbClr val="101823"/>
                </a:solidFill>
                <a:latin typeface="Arial Regular" charset="0"/>
                <a:ea typeface="Arial Regular" charset="0"/>
                <a:cs typeface="Arial Regular" charset="0"/>
              </a:rPr>
              <a:t> </a:t>
            </a:r>
            <a:r>
              <a:rPr sz="1000" b="0" i="0" dirty="0" err="1">
                <a:solidFill>
                  <a:srgbClr val="101823"/>
                </a:solidFill>
                <a:latin typeface="Arial Regular" charset="0"/>
                <a:ea typeface="Arial Regular" charset="0"/>
                <a:cs typeface="Arial Regular" charset="0"/>
              </a:rPr>
              <a:t>suscipit</a:t>
            </a:r>
            <a:r>
              <a:rPr sz="1000" b="0" i="0" dirty="0">
                <a:solidFill>
                  <a:srgbClr val="101823"/>
                </a:solidFill>
                <a:latin typeface="Arial Regular" charset="0"/>
                <a:ea typeface="Arial Regular" charset="0"/>
                <a:cs typeface="Arial Regular" charset="0"/>
              </a:rPr>
              <a:t> ipsum.</a:t>
            </a:r>
          </a:p>
        </p:txBody>
      </p:sp>
      <p:sp>
        <p:nvSpPr>
          <p:cNvPr id="100" name="Lorem ipsum dolor sit amet, consectetur adipiscing elit. Donec vel odio interdum, congue neque a, condimentum risus. Aliquam quis elementum metus. In in commodo ligula, ut aliquet odio. In facilisis justo quis nulla tempor molestie. Mauris ac iaculis eli"/>
          <p:cNvSpPr txBox="1"/>
          <p:nvPr/>
        </p:nvSpPr>
        <p:spPr>
          <a:xfrm>
            <a:off x="4753706" y="2019072"/>
            <a:ext cx="2684589" cy="190604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chorCtr="0"/>
          <a:lstStyle>
            <a:lvl1pPr algn="l" defTabSz="457200">
              <a:spcBef>
                <a:spcPts val="1500"/>
              </a:spcBef>
              <a:defRPr sz="1800">
                <a:solidFill>
                  <a:srgbClr val="929292"/>
                </a:solidFill>
                <a:latin typeface="InspireTWDC"/>
                <a:ea typeface="InspireTWDC"/>
                <a:cs typeface="InspireTWDC"/>
                <a:sym typeface="InspireTWDC"/>
              </a:defRPr>
            </a:lvl1pPr>
          </a:lstStyle>
          <a:p>
            <a:r>
              <a:rPr sz="1000" b="0" i="0" dirty="0">
                <a:solidFill>
                  <a:srgbClr val="101823"/>
                </a:solidFill>
                <a:latin typeface="Arial Regular" charset="0"/>
                <a:ea typeface="Arial Regular" charset="0"/>
                <a:cs typeface="Arial Regular" charset="0"/>
              </a:rPr>
              <a:t>Lorem ipsum dolor sit amet, consectetur adipiscing elit. Donec vel odio interdum, congue neque a, condimentum risus. Aliquam quis elementum metus. In in commodo ligula, ut aliquet odio. In facilisis justo quis nulla tempor molestie. Mauris ac iaculis elit. Nullam ut massa id purus tempor vulputate id ac ex. Vestibulum in mattis quam, ac rutrum massa. Vestibulum porttitor lacinia congue. Proin velit sem, bibendum id ante nec, vulputate suscipit ipsum.</a:t>
            </a:r>
          </a:p>
        </p:txBody>
      </p:sp>
      <p:sp>
        <p:nvSpPr>
          <p:cNvPr id="101" name="Lorem ipsum dolor sit amet, consectetur adipiscing elit. Donec vel odio interdum, congue neque a, condimentum risus. Aliquam quis elementum metus. In in commodo ligula, ut aliquet odio. In facilisis justo quis nulla tempor molestie. Mauris ac iaculis eli"/>
          <p:cNvSpPr txBox="1"/>
          <p:nvPr/>
        </p:nvSpPr>
        <p:spPr>
          <a:xfrm>
            <a:off x="8736488" y="2019072"/>
            <a:ext cx="2684590" cy="190604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nchorCtr="0"/>
          <a:lstStyle>
            <a:lvl1pPr algn="l" defTabSz="457200">
              <a:spcBef>
                <a:spcPts val="1500"/>
              </a:spcBef>
              <a:defRPr sz="1800">
                <a:solidFill>
                  <a:srgbClr val="929292"/>
                </a:solidFill>
                <a:latin typeface="InspireTWDC"/>
                <a:ea typeface="InspireTWDC"/>
                <a:cs typeface="InspireTWDC"/>
                <a:sym typeface="InspireTWDC"/>
              </a:defRPr>
            </a:lvl1pPr>
          </a:lstStyle>
          <a:p>
            <a:r>
              <a:rPr sz="1000" b="0" i="0" dirty="0">
                <a:solidFill>
                  <a:srgbClr val="101823"/>
                </a:solidFill>
                <a:latin typeface="Arial Regular" charset="0"/>
                <a:ea typeface="Arial Regular" charset="0"/>
                <a:cs typeface="Arial Regular" charset="0"/>
              </a:rPr>
              <a:t>Lorem ipsum dolor sit amet, consectetur adipiscing elit. Donec vel odio interdum, congue neque a, condimentum risus. Aliquam quis elementum metus. In in commodo ligula, ut aliquet odio. In facilisis justo quis nulla tempor molestie. Mauris ac iaculis elit. Nullam ut massa id purus tempor vulputate id ac ex. Vestibulum in mattis quam, ac rutrum massa. Vestibulum porttitor lacinia congue. Proin velit sem, bibendum id ante nec, vulputate suscipit ipsum.</a:t>
            </a:r>
          </a:p>
        </p:txBody>
      </p:sp>
      <p:sp>
        <p:nvSpPr>
          <p:cNvPr id="2" name="StudioLot-4276.jpg">
            <a:extLst>
              <a:ext uri="{FF2B5EF4-FFF2-40B4-BE49-F238E27FC236}">
                <a16:creationId xmlns:a16="http://schemas.microsoft.com/office/drawing/2014/main" id="{448C9FF5-D83D-6A7F-FF0E-EED3997E8FBD}"/>
              </a:ext>
            </a:extLst>
          </p:cNvPr>
          <p:cNvSpPr>
            <a:spLocks noGrp="1"/>
          </p:cNvSpPr>
          <p:nvPr>
            <p:ph type="pic" idx="21" hasCustomPrompt="1"/>
          </p:nvPr>
        </p:nvSpPr>
        <p:spPr>
          <a:xfrm>
            <a:off x="53" y="4532649"/>
            <a:ext cx="12191895" cy="2325352"/>
          </a:xfrm>
          <a:prstGeom prst="rect">
            <a:avLst/>
          </a:prstGeom>
          <a:pattFill prst="pct80">
            <a:fgClr>
              <a:schemeClr val="bg1">
                <a:lumMod val="75000"/>
              </a:schemeClr>
            </a:fgClr>
            <a:bgClr>
              <a:schemeClr val="bg1"/>
            </a:bgClr>
          </a:pattFill>
          <a:ln w="12700">
            <a:miter lim="400000"/>
          </a:ln>
        </p:spPr>
        <p:txBody>
          <a:bodyPr lIns="91439" tIns="45719" rIns="91439" bIns="45719">
            <a:noAutofit/>
          </a:bodyPr>
          <a:lstStyle>
            <a:lvl1pPr>
              <a:defRPr/>
            </a:lvl1pPr>
          </a:lstStyle>
          <a:p>
            <a:pPr lvl="0"/>
            <a:r>
              <a:rPr lang="en-US" dirty="0"/>
              <a:t>Image here</a:t>
            </a:r>
            <a:endParaRPr dirty="0"/>
          </a:p>
        </p:txBody>
      </p:sp>
      <p:sp>
        <p:nvSpPr>
          <p:cNvPr id="5" name="Lorem Ipsum">
            <a:extLst>
              <a:ext uri="{FF2B5EF4-FFF2-40B4-BE49-F238E27FC236}">
                <a16:creationId xmlns:a16="http://schemas.microsoft.com/office/drawing/2014/main" id="{6ED36056-758E-61CD-5A93-4AF935A9D1E4}"/>
              </a:ext>
            </a:extLst>
          </p:cNvPr>
          <p:cNvSpPr txBox="1">
            <a:spLocks noGrp="1"/>
          </p:cNvSpPr>
          <p:nvPr>
            <p:ph type="body" sz="quarter" idx="24" hasCustomPrompt="1"/>
          </p:nvPr>
        </p:nvSpPr>
        <p:spPr>
          <a:xfrm>
            <a:off x="4128874" y="453214"/>
            <a:ext cx="3934252" cy="927632"/>
          </a:xfrm>
          <a:prstGeom prst="rect">
            <a:avLst/>
          </a:prstGeom>
        </p:spPr>
        <p:txBody>
          <a:bodyPr anchor="t" anchorCtr="0">
            <a:noAutofit/>
          </a:bodyPr>
          <a:lstStyle>
            <a:lvl1pPr marL="0" indent="0" algn="ctr">
              <a:lnSpc>
                <a:spcPct val="100000"/>
              </a:lnSpc>
              <a:spcBef>
                <a:spcPts val="0"/>
              </a:spcBef>
              <a:buSzTx/>
              <a:buNone/>
              <a:defRPr sz="4000" b="1" i="0">
                <a:solidFill>
                  <a:srgbClr val="101823"/>
                </a:solidFill>
                <a:latin typeface="Arial" panose="020B0604020202020204" pitchFamily="34" charset="0"/>
                <a:ea typeface="Arial" panose="020B0604020202020204" pitchFamily="34" charset="0"/>
                <a:cs typeface="Arial" panose="020B0604020202020204" pitchFamily="34" charset="0"/>
                <a:sym typeface="InspireTWDC Black"/>
              </a:defRPr>
            </a:lvl1pPr>
          </a:lstStyle>
          <a:p>
            <a:r>
              <a:rPr dirty="0"/>
              <a:t>Lorem Ipsum</a:t>
            </a:r>
          </a:p>
        </p:txBody>
      </p:sp>
    </p:spTree>
    <p:extLst>
      <p:ext uri="{BB962C8B-B14F-4D97-AF65-F5344CB8AC3E}">
        <p14:creationId xmlns:p14="http://schemas.microsoft.com/office/powerpoint/2010/main" val="57856330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Blank copy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Lorem Ipsum">
            <a:extLst>
              <a:ext uri="{FF2B5EF4-FFF2-40B4-BE49-F238E27FC236}">
                <a16:creationId xmlns:a16="http://schemas.microsoft.com/office/drawing/2014/main" id="{95ACCD57-6657-1F44-BB3F-12228C1A54FC}"/>
              </a:ext>
            </a:extLst>
          </p:cNvPr>
          <p:cNvSpPr txBox="1">
            <a:spLocks noGrp="1"/>
          </p:cNvSpPr>
          <p:nvPr>
            <p:ph type="body" sz="quarter" idx="21"/>
          </p:nvPr>
        </p:nvSpPr>
        <p:spPr>
          <a:xfrm>
            <a:off x="1279564" y="1678222"/>
            <a:ext cx="3306167" cy="781051"/>
          </a:xfrm>
          <a:prstGeom prst="rect">
            <a:avLst/>
          </a:prstGeom>
        </p:spPr>
        <p:txBody>
          <a:bodyPr anchor="ctr">
            <a:noAutofit/>
          </a:bodyPr>
          <a:lstStyle>
            <a:lvl1pPr marL="0" indent="0" algn="ctr">
              <a:lnSpc>
                <a:spcPct val="100000"/>
              </a:lnSpc>
              <a:spcBef>
                <a:spcPts val="0"/>
              </a:spcBef>
              <a:buSzTx/>
              <a:buNone/>
              <a:defRPr sz="4000" b="1" i="0">
                <a:solidFill>
                  <a:srgbClr val="101823"/>
                </a:solidFill>
                <a:latin typeface="Arial" panose="020B0604020202020204" pitchFamily="34" charset="0"/>
                <a:ea typeface="Arial" panose="020B0604020202020204" pitchFamily="34" charset="0"/>
                <a:cs typeface="Arial" panose="020B0604020202020204" pitchFamily="34" charset="0"/>
                <a:sym typeface="InspireTWDC Black"/>
              </a:defRPr>
            </a:lvl1pPr>
          </a:lstStyle>
          <a:p>
            <a:r>
              <a:rPr dirty="0"/>
              <a:t>Lorem Ipsum</a:t>
            </a:r>
          </a:p>
        </p:txBody>
      </p:sp>
      <p:sp>
        <p:nvSpPr>
          <p:cNvPr id="7" name="Lorem ipsum dolor sit amet, consectetur adipiscing elit. Donec vel odio interdum, congue neque a, condimentum risus. Aliquam quis elementum metus. In in commodo ligula, ut aliquet odio. In facilisis justo quis nulla tempor molestie. Mauris ac iaculis eli">
            <a:extLst>
              <a:ext uri="{FF2B5EF4-FFF2-40B4-BE49-F238E27FC236}">
                <a16:creationId xmlns:a16="http://schemas.microsoft.com/office/drawing/2014/main" id="{FAE3A974-24D0-61AA-65AE-8B4BE525004A}"/>
              </a:ext>
            </a:extLst>
          </p:cNvPr>
          <p:cNvSpPr txBox="1">
            <a:spLocks noGrp="1"/>
          </p:cNvSpPr>
          <p:nvPr>
            <p:ph type="body" sz="quarter" idx="22" hasCustomPrompt="1"/>
          </p:nvPr>
        </p:nvSpPr>
        <p:spPr>
          <a:xfrm>
            <a:off x="1215124" y="3592278"/>
            <a:ext cx="3306167" cy="1906049"/>
          </a:xfrm>
          <a:prstGeom prst="rect">
            <a:avLst/>
          </a:prstGeom>
        </p:spPr>
        <p:txBody>
          <a:bodyPr anchor="t" anchorCtr="0">
            <a:noAutofit/>
          </a:bodyPr>
          <a:lstStyle>
            <a:lvl1pPr marL="0" indent="0" defTabSz="228600">
              <a:lnSpc>
                <a:spcPct val="100000"/>
              </a:lnSpc>
              <a:spcBef>
                <a:spcPts val="750"/>
              </a:spcBef>
              <a:buSzTx/>
              <a:buNone/>
              <a:defRPr sz="1000" b="0" i="0">
                <a:solidFill>
                  <a:srgbClr val="101823"/>
                </a:solidFill>
                <a:latin typeface="Arial Regular" charset="0"/>
                <a:ea typeface="Arial Regular" charset="0"/>
                <a:cs typeface="Arial Regular" charset="0"/>
                <a:sym typeface="InspireTWDC"/>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Donec vel </a:t>
            </a:r>
            <a:r>
              <a:rPr dirty="0" err="1"/>
              <a:t>odio</a:t>
            </a:r>
            <a:r>
              <a:rPr dirty="0"/>
              <a:t> </a:t>
            </a:r>
            <a:r>
              <a:rPr dirty="0" err="1"/>
              <a:t>interdum</a:t>
            </a:r>
            <a:r>
              <a:rPr dirty="0"/>
              <a:t>, </a:t>
            </a:r>
            <a:r>
              <a:rPr dirty="0" err="1"/>
              <a:t>congue</a:t>
            </a:r>
            <a:r>
              <a:rPr dirty="0"/>
              <a:t> </a:t>
            </a:r>
            <a:r>
              <a:rPr dirty="0" err="1"/>
              <a:t>neque</a:t>
            </a:r>
            <a:r>
              <a:rPr dirty="0"/>
              <a:t> a, </a:t>
            </a:r>
            <a:r>
              <a:rPr dirty="0" err="1"/>
              <a:t>condimentum</a:t>
            </a:r>
            <a:r>
              <a:rPr dirty="0"/>
              <a:t> </a:t>
            </a:r>
            <a:r>
              <a:rPr dirty="0" err="1"/>
              <a:t>risus</a:t>
            </a:r>
            <a:r>
              <a:rPr dirty="0"/>
              <a:t>. </a:t>
            </a:r>
            <a:r>
              <a:rPr dirty="0" err="1"/>
              <a:t>Aliquam</a:t>
            </a:r>
            <a:r>
              <a:rPr dirty="0"/>
              <a:t> </a:t>
            </a:r>
            <a:r>
              <a:rPr dirty="0" err="1"/>
              <a:t>quis</a:t>
            </a:r>
            <a:r>
              <a:rPr dirty="0"/>
              <a:t> </a:t>
            </a:r>
            <a:r>
              <a:rPr dirty="0" err="1"/>
              <a:t>elementum</a:t>
            </a:r>
            <a:r>
              <a:rPr dirty="0"/>
              <a:t> </a:t>
            </a:r>
            <a:r>
              <a:rPr dirty="0" err="1"/>
              <a:t>metus</a:t>
            </a:r>
            <a:r>
              <a:rPr dirty="0"/>
              <a:t>. In in </a:t>
            </a:r>
            <a:r>
              <a:rPr dirty="0" err="1"/>
              <a:t>commodo</a:t>
            </a:r>
            <a:r>
              <a:rPr dirty="0"/>
              <a:t> ligula, </a:t>
            </a:r>
            <a:r>
              <a:rPr dirty="0" err="1"/>
              <a:t>ut</a:t>
            </a:r>
            <a:r>
              <a:rPr dirty="0"/>
              <a:t> </a:t>
            </a:r>
            <a:r>
              <a:rPr dirty="0" err="1"/>
              <a:t>aliquet</a:t>
            </a:r>
            <a:r>
              <a:rPr dirty="0"/>
              <a:t> </a:t>
            </a:r>
            <a:r>
              <a:rPr dirty="0" err="1"/>
              <a:t>odio</a:t>
            </a:r>
            <a:r>
              <a:rPr dirty="0"/>
              <a:t>. In </a:t>
            </a:r>
            <a:r>
              <a:rPr dirty="0" err="1"/>
              <a:t>facilisis</a:t>
            </a:r>
            <a:r>
              <a:rPr dirty="0"/>
              <a:t> </a:t>
            </a:r>
            <a:r>
              <a:rPr dirty="0" err="1"/>
              <a:t>justo</a:t>
            </a:r>
            <a:r>
              <a:rPr dirty="0"/>
              <a:t> </a:t>
            </a:r>
            <a:r>
              <a:rPr dirty="0" err="1"/>
              <a:t>quis</a:t>
            </a:r>
            <a:r>
              <a:rPr dirty="0"/>
              <a:t> </a:t>
            </a:r>
            <a:r>
              <a:rPr dirty="0" err="1"/>
              <a:t>nulla</a:t>
            </a:r>
            <a:r>
              <a:rPr dirty="0"/>
              <a:t> </a:t>
            </a:r>
            <a:r>
              <a:rPr dirty="0" err="1"/>
              <a:t>tempor</a:t>
            </a:r>
            <a:r>
              <a:rPr dirty="0"/>
              <a:t> </a:t>
            </a:r>
            <a:r>
              <a:rPr dirty="0" err="1"/>
              <a:t>molestie</a:t>
            </a:r>
            <a:r>
              <a:rPr dirty="0"/>
              <a:t>. </a:t>
            </a:r>
            <a:r>
              <a:rPr dirty="0" err="1"/>
              <a:t>Mauris</a:t>
            </a:r>
            <a:r>
              <a:rPr dirty="0"/>
              <a:t> ac </a:t>
            </a:r>
            <a:r>
              <a:rPr dirty="0" err="1"/>
              <a:t>iaculis</a:t>
            </a:r>
            <a:r>
              <a:rPr dirty="0"/>
              <a:t> </a:t>
            </a:r>
            <a:r>
              <a:rPr dirty="0" err="1"/>
              <a:t>elit</a:t>
            </a:r>
            <a:r>
              <a:rPr dirty="0"/>
              <a:t>. </a:t>
            </a:r>
            <a:r>
              <a:rPr dirty="0" err="1"/>
              <a:t>Nullam</a:t>
            </a:r>
            <a:r>
              <a:rPr dirty="0"/>
              <a:t> </a:t>
            </a:r>
            <a:r>
              <a:rPr dirty="0" err="1"/>
              <a:t>ut</a:t>
            </a:r>
            <a:r>
              <a:rPr dirty="0"/>
              <a:t> </a:t>
            </a:r>
            <a:r>
              <a:rPr dirty="0" err="1"/>
              <a:t>massa</a:t>
            </a:r>
            <a:r>
              <a:rPr dirty="0"/>
              <a:t> id </a:t>
            </a:r>
            <a:r>
              <a:rPr dirty="0" err="1"/>
              <a:t>purus</a:t>
            </a:r>
            <a:r>
              <a:rPr dirty="0"/>
              <a:t> </a:t>
            </a:r>
            <a:r>
              <a:rPr dirty="0" err="1"/>
              <a:t>tempor</a:t>
            </a:r>
            <a:r>
              <a:rPr dirty="0"/>
              <a:t> </a:t>
            </a:r>
            <a:r>
              <a:rPr dirty="0" err="1"/>
              <a:t>vulputate</a:t>
            </a:r>
            <a:r>
              <a:rPr dirty="0"/>
              <a:t> id ac ex. Vestibulum in </a:t>
            </a:r>
            <a:r>
              <a:rPr dirty="0" err="1"/>
              <a:t>mattis</a:t>
            </a:r>
            <a:r>
              <a:rPr dirty="0"/>
              <a:t> </a:t>
            </a:r>
            <a:r>
              <a:rPr dirty="0" err="1"/>
              <a:t>quam</a:t>
            </a:r>
            <a:r>
              <a:rPr dirty="0"/>
              <a:t>, ac </a:t>
            </a:r>
            <a:r>
              <a:rPr dirty="0" err="1"/>
              <a:t>rutrum</a:t>
            </a:r>
            <a:r>
              <a:rPr dirty="0"/>
              <a:t> </a:t>
            </a:r>
            <a:r>
              <a:rPr dirty="0" err="1"/>
              <a:t>massa</a:t>
            </a:r>
            <a:r>
              <a:rPr dirty="0"/>
              <a:t>. Vestibulum </a:t>
            </a:r>
            <a:r>
              <a:rPr dirty="0" err="1"/>
              <a:t>porttitor</a:t>
            </a:r>
            <a:r>
              <a:rPr dirty="0"/>
              <a:t> lacinia </a:t>
            </a:r>
            <a:r>
              <a:rPr dirty="0" err="1"/>
              <a:t>congue</a:t>
            </a:r>
            <a:r>
              <a:rPr dirty="0"/>
              <a:t>. Proin </a:t>
            </a:r>
            <a:r>
              <a:rPr dirty="0" err="1"/>
              <a:t>velit</a:t>
            </a:r>
            <a:r>
              <a:rPr dirty="0"/>
              <a:t> </a:t>
            </a:r>
            <a:r>
              <a:rPr dirty="0" err="1"/>
              <a:t>sem</a:t>
            </a:r>
            <a:r>
              <a:rPr dirty="0"/>
              <a:t>, </a:t>
            </a:r>
            <a:r>
              <a:rPr dirty="0" err="1"/>
              <a:t>bibendum</a:t>
            </a:r>
            <a:r>
              <a:rPr dirty="0"/>
              <a:t> id ante </a:t>
            </a:r>
            <a:r>
              <a:rPr dirty="0" err="1"/>
              <a:t>nec</a:t>
            </a:r>
            <a:r>
              <a:rPr dirty="0"/>
              <a:t>, </a:t>
            </a:r>
            <a:r>
              <a:rPr dirty="0" err="1"/>
              <a:t>vulputate</a:t>
            </a:r>
            <a:r>
              <a:rPr dirty="0"/>
              <a:t> </a:t>
            </a:r>
            <a:r>
              <a:rPr dirty="0" err="1"/>
              <a:t>suscipit</a:t>
            </a:r>
            <a:r>
              <a:rPr dirty="0"/>
              <a:t> ipsum. Cras </a:t>
            </a:r>
            <a:r>
              <a:rPr dirty="0" err="1"/>
              <a:t>commodo</a:t>
            </a:r>
            <a:r>
              <a:rPr dirty="0"/>
              <a:t> </a:t>
            </a:r>
            <a:r>
              <a:rPr dirty="0" err="1"/>
              <a:t>eleifend</a:t>
            </a:r>
            <a:r>
              <a:rPr dirty="0"/>
              <a:t> </a:t>
            </a:r>
            <a:r>
              <a:rPr dirty="0" err="1"/>
              <a:t>tellus</a:t>
            </a:r>
            <a:r>
              <a:rPr dirty="0"/>
              <a:t> non </a:t>
            </a:r>
            <a:r>
              <a:rPr dirty="0" err="1"/>
              <a:t>condimentum</a:t>
            </a:r>
            <a:r>
              <a:rPr dirty="0"/>
              <a:t>. Donec </a:t>
            </a:r>
            <a:r>
              <a:rPr dirty="0" err="1"/>
              <a:t>nec</a:t>
            </a:r>
            <a:r>
              <a:rPr dirty="0"/>
              <a:t> lorem </a:t>
            </a:r>
            <a:r>
              <a:rPr dirty="0" err="1"/>
              <a:t>vulputate</a:t>
            </a:r>
            <a:r>
              <a:rPr dirty="0"/>
              <a:t>, </a:t>
            </a:r>
            <a:r>
              <a:rPr dirty="0" err="1"/>
              <a:t>consectetur</a:t>
            </a:r>
            <a:r>
              <a:rPr dirty="0"/>
              <a:t> </a:t>
            </a:r>
            <a:r>
              <a:rPr dirty="0" err="1"/>
              <a:t>nisl</a:t>
            </a:r>
            <a:r>
              <a:rPr dirty="0"/>
              <a:t> at, </a:t>
            </a:r>
            <a:r>
              <a:rPr dirty="0" err="1"/>
              <a:t>malesuada</a:t>
            </a:r>
            <a:r>
              <a:rPr dirty="0"/>
              <a:t> </a:t>
            </a:r>
            <a:r>
              <a:rPr dirty="0" err="1"/>
              <a:t>quam</a:t>
            </a:r>
            <a:r>
              <a:rPr dirty="0"/>
              <a:t>. Cras </a:t>
            </a:r>
            <a:r>
              <a:rPr dirty="0" err="1"/>
              <a:t>molestie</a:t>
            </a:r>
            <a:r>
              <a:rPr dirty="0"/>
              <a:t> </a:t>
            </a:r>
            <a:r>
              <a:rPr dirty="0" err="1"/>
              <a:t>sapien</a:t>
            </a:r>
            <a:r>
              <a:rPr dirty="0"/>
              <a:t> in </a:t>
            </a:r>
            <a:r>
              <a:rPr dirty="0" err="1"/>
              <a:t>commodo</a:t>
            </a:r>
            <a:r>
              <a:rPr dirty="0"/>
              <a:t> </a:t>
            </a:r>
            <a:r>
              <a:rPr dirty="0" err="1"/>
              <a:t>ullamcorper</a:t>
            </a:r>
            <a:r>
              <a:rPr dirty="0"/>
              <a:t>. </a:t>
            </a:r>
            <a:r>
              <a:rPr dirty="0" err="1"/>
              <a:t>Etiam</a:t>
            </a:r>
            <a:r>
              <a:rPr dirty="0"/>
              <a:t> </a:t>
            </a:r>
            <a:r>
              <a:rPr dirty="0" err="1"/>
              <a:t>facilisis</a:t>
            </a:r>
            <a:r>
              <a:rPr dirty="0"/>
              <a:t> dolor </a:t>
            </a:r>
            <a:r>
              <a:rPr dirty="0" err="1"/>
              <a:t>rhoncus</a:t>
            </a:r>
            <a:r>
              <a:rPr dirty="0"/>
              <a:t> </a:t>
            </a:r>
            <a:r>
              <a:rPr dirty="0" err="1"/>
              <a:t>quam</a:t>
            </a:r>
            <a:r>
              <a:rPr dirty="0"/>
              <a:t> vestibulum </a:t>
            </a:r>
            <a:r>
              <a:rPr dirty="0" err="1"/>
              <a:t>faucibus</a:t>
            </a:r>
            <a:r>
              <a:rPr dirty="0"/>
              <a:t>.</a:t>
            </a:r>
          </a:p>
        </p:txBody>
      </p:sp>
      <p:pic>
        <p:nvPicPr>
          <p:cNvPr id="4" name="Picture 3" descr="A blue sky with white dots&#10;&#10;Description automatically generated">
            <a:extLst>
              <a:ext uri="{FF2B5EF4-FFF2-40B4-BE49-F238E27FC236}">
                <a16:creationId xmlns:a16="http://schemas.microsoft.com/office/drawing/2014/main" id="{F55A5A4D-767B-0665-E689-3AE2F336595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06" t="-7" r="98231" b="-1238"/>
          <a:stretch/>
        </p:blipFill>
        <p:spPr>
          <a:xfrm>
            <a:off x="-144752" y="0"/>
            <a:ext cx="289503" cy="6943241"/>
          </a:xfrm>
          <a:prstGeom prst="rect">
            <a:avLst/>
          </a:prstGeom>
        </p:spPr>
      </p:pic>
    </p:spTree>
    <p:extLst>
      <p:ext uri="{BB962C8B-B14F-4D97-AF65-F5344CB8AC3E}">
        <p14:creationId xmlns:p14="http://schemas.microsoft.com/office/powerpoint/2010/main" val="34888217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Blank copy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54A55C-93DB-CBF1-30C8-68DE1CCA6F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Lorem Ipsum">
            <a:extLst>
              <a:ext uri="{FF2B5EF4-FFF2-40B4-BE49-F238E27FC236}">
                <a16:creationId xmlns:a16="http://schemas.microsoft.com/office/drawing/2014/main" id="{95ACCD57-6657-1F44-BB3F-12228C1A54FC}"/>
              </a:ext>
            </a:extLst>
          </p:cNvPr>
          <p:cNvSpPr txBox="1">
            <a:spLocks noGrp="1"/>
          </p:cNvSpPr>
          <p:nvPr>
            <p:ph type="body" sz="quarter" idx="21"/>
          </p:nvPr>
        </p:nvSpPr>
        <p:spPr>
          <a:xfrm>
            <a:off x="1279564" y="1678222"/>
            <a:ext cx="3306167" cy="781051"/>
          </a:xfrm>
          <a:prstGeom prst="rect">
            <a:avLst/>
          </a:prstGeom>
        </p:spPr>
        <p:txBody>
          <a:bodyPr anchor="ctr">
            <a:noAutofit/>
          </a:bodyPr>
          <a:lstStyle>
            <a:lvl1pPr marL="0" indent="0" algn="ctr">
              <a:lnSpc>
                <a:spcPct val="100000"/>
              </a:lnSpc>
              <a:spcBef>
                <a:spcPts val="0"/>
              </a:spcBef>
              <a:buSzTx/>
              <a:buNone/>
              <a:defRPr sz="4000" b="1" i="0">
                <a:solidFill>
                  <a:srgbClr val="101823"/>
                </a:solidFill>
                <a:latin typeface="Arial" panose="020B0604020202020204" pitchFamily="34" charset="0"/>
                <a:ea typeface="Arial" panose="020B0604020202020204" pitchFamily="34" charset="0"/>
                <a:cs typeface="Arial" panose="020B0604020202020204" pitchFamily="34" charset="0"/>
                <a:sym typeface="InspireTWDC Black"/>
              </a:defRPr>
            </a:lvl1pPr>
          </a:lstStyle>
          <a:p>
            <a:r>
              <a:rPr dirty="0"/>
              <a:t>Lorem Ipsum</a:t>
            </a:r>
          </a:p>
        </p:txBody>
      </p:sp>
      <p:sp>
        <p:nvSpPr>
          <p:cNvPr id="7" name="Lorem ipsum dolor sit amet, consectetur adipiscing elit. Donec vel odio interdum, congue neque a, condimentum risus. Aliquam quis elementum metus. In in commodo ligula, ut aliquet odio. In facilisis justo quis nulla tempor molestie. Mauris ac iaculis eli">
            <a:extLst>
              <a:ext uri="{FF2B5EF4-FFF2-40B4-BE49-F238E27FC236}">
                <a16:creationId xmlns:a16="http://schemas.microsoft.com/office/drawing/2014/main" id="{FAE3A974-24D0-61AA-65AE-8B4BE525004A}"/>
              </a:ext>
            </a:extLst>
          </p:cNvPr>
          <p:cNvSpPr txBox="1">
            <a:spLocks noGrp="1"/>
          </p:cNvSpPr>
          <p:nvPr>
            <p:ph type="body" sz="quarter" idx="22" hasCustomPrompt="1"/>
          </p:nvPr>
        </p:nvSpPr>
        <p:spPr>
          <a:xfrm>
            <a:off x="1215124" y="3592278"/>
            <a:ext cx="3306167" cy="1906049"/>
          </a:xfrm>
          <a:prstGeom prst="rect">
            <a:avLst/>
          </a:prstGeom>
        </p:spPr>
        <p:txBody>
          <a:bodyPr anchor="t" anchorCtr="0">
            <a:noAutofit/>
          </a:bodyPr>
          <a:lstStyle>
            <a:lvl1pPr marL="0" indent="0" defTabSz="228600">
              <a:lnSpc>
                <a:spcPct val="100000"/>
              </a:lnSpc>
              <a:spcBef>
                <a:spcPts val="750"/>
              </a:spcBef>
              <a:buSzTx/>
              <a:buNone/>
              <a:defRPr sz="1000" b="0" i="0">
                <a:solidFill>
                  <a:srgbClr val="101823"/>
                </a:solidFill>
                <a:latin typeface="Arial Regular" charset="0"/>
                <a:ea typeface="Arial Regular" charset="0"/>
                <a:cs typeface="Arial Regular" charset="0"/>
                <a:sym typeface="InspireTWDC"/>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Donec vel </a:t>
            </a:r>
            <a:r>
              <a:rPr dirty="0" err="1"/>
              <a:t>odio</a:t>
            </a:r>
            <a:r>
              <a:rPr dirty="0"/>
              <a:t> </a:t>
            </a:r>
            <a:r>
              <a:rPr dirty="0" err="1"/>
              <a:t>interdum</a:t>
            </a:r>
            <a:r>
              <a:rPr dirty="0"/>
              <a:t>, </a:t>
            </a:r>
            <a:r>
              <a:rPr dirty="0" err="1"/>
              <a:t>congue</a:t>
            </a:r>
            <a:r>
              <a:rPr dirty="0"/>
              <a:t> </a:t>
            </a:r>
            <a:r>
              <a:rPr dirty="0" err="1"/>
              <a:t>neque</a:t>
            </a:r>
            <a:r>
              <a:rPr dirty="0"/>
              <a:t> a, </a:t>
            </a:r>
            <a:r>
              <a:rPr dirty="0" err="1"/>
              <a:t>condimentum</a:t>
            </a:r>
            <a:r>
              <a:rPr dirty="0"/>
              <a:t> </a:t>
            </a:r>
            <a:r>
              <a:rPr dirty="0" err="1"/>
              <a:t>risus</a:t>
            </a:r>
            <a:r>
              <a:rPr dirty="0"/>
              <a:t>. </a:t>
            </a:r>
            <a:r>
              <a:rPr dirty="0" err="1"/>
              <a:t>Aliquam</a:t>
            </a:r>
            <a:r>
              <a:rPr dirty="0"/>
              <a:t> </a:t>
            </a:r>
            <a:r>
              <a:rPr dirty="0" err="1"/>
              <a:t>quis</a:t>
            </a:r>
            <a:r>
              <a:rPr dirty="0"/>
              <a:t> </a:t>
            </a:r>
            <a:r>
              <a:rPr dirty="0" err="1"/>
              <a:t>elementum</a:t>
            </a:r>
            <a:r>
              <a:rPr dirty="0"/>
              <a:t> </a:t>
            </a:r>
            <a:r>
              <a:rPr dirty="0" err="1"/>
              <a:t>metus</a:t>
            </a:r>
            <a:r>
              <a:rPr dirty="0"/>
              <a:t>. In in </a:t>
            </a:r>
            <a:r>
              <a:rPr dirty="0" err="1"/>
              <a:t>commodo</a:t>
            </a:r>
            <a:r>
              <a:rPr dirty="0"/>
              <a:t> ligula, </a:t>
            </a:r>
            <a:r>
              <a:rPr dirty="0" err="1"/>
              <a:t>ut</a:t>
            </a:r>
            <a:r>
              <a:rPr dirty="0"/>
              <a:t> </a:t>
            </a:r>
            <a:r>
              <a:rPr dirty="0" err="1"/>
              <a:t>aliquet</a:t>
            </a:r>
            <a:r>
              <a:rPr dirty="0"/>
              <a:t> </a:t>
            </a:r>
            <a:r>
              <a:rPr dirty="0" err="1"/>
              <a:t>odio</a:t>
            </a:r>
            <a:r>
              <a:rPr dirty="0"/>
              <a:t>. In </a:t>
            </a:r>
            <a:r>
              <a:rPr dirty="0" err="1"/>
              <a:t>facilisis</a:t>
            </a:r>
            <a:r>
              <a:rPr dirty="0"/>
              <a:t> </a:t>
            </a:r>
            <a:r>
              <a:rPr dirty="0" err="1"/>
              <a:t>justo</a:t>
            </a:r>
            <a:r>
              <a:rPr dirty="0"/>
              <a:t> </a:t>
            </a:r>
            <a:r>
              <a:rPr dirty="0" err="1"/>
              <a:t>quis</a:t>
            </a:r>
            <a:r>
              <a:rPr dirty="0"/>
              <a:t> </a:t>
            </a:r>
            <a:r>
              <a:rPr dirty="0" err="1"/>
              <a:t>nulla</a:t>
            </a:r>
            <a:r>
              <a:rPr dirty="0"/>
              <a:t> </a:t>
            </a:r>
            <a:r>
              <a:rPr dirty="0" err="1"/>
              <a:t>tempor</a:t>
            </a:r>
            <a:r>
              <a:rPr dirty="0"/>
              <a:t> </a:t>
            </a:r>
            <a:r>
              <a:rPr dirty="0" err="1"/>
              <a:t>molestie</a:t>
            </a:r>
            <a:r>
              <a:rPr dirty="0"/>
              <a:t>. </a:t>
            </a:r>
            <a:r>
              <a:rPr dirty="0" err="1"/>
              <a:t>Mauris</a:t>
            </a:r>
            <a:r>
              <a:rPr dirty="0"/>
              <a:t> ac </a:t>
            </a:r>
            <a:r>
              <a:rPr dirty="0" err="1"/>
              <a:t>iaculis</a:t>
            </a:r>
            <a:r>
              <a:rPr dirty="0"/>
              <a:t> </a:t>
            </a:r>
            <a:r>
              <a:rPr dirty="0" err="1"/>
              <a:t>elit</a:t>
            </a:r>
            <a:r>
              <a:rPr dirty="0"/>
              <a:t>. </a:t>
            </a:r>
            <a:r>
              <a:rPr dirty="0" err="1"/>
              <a:t>Nullam</a:t>
            </a:r>
            <a:r>
              <a:rPr dirty="0"/>
              <a:t> </a:t>
            </a:r>
            <a:r>
              <a:rPr dirty="0" err="1"/>
              <a:t>ut</a:t>
            </a:r>
            <a:r>
              <a:rPr dirty="0"/>
              <a:t> </a:t>
            </a:r>
            <a:r>
              <a:rPr dirty="0" err="1"/>
              <a:t>massa</a:t>
            </a:r>
            <a:r>
              <a:rPr dirty="0"/>
              <a:t> id </a:t>
            </a:r>
            <a:r>
              <a:rPr dirty="0" err="1"/>
              <a:t>purus</a:t>
            </a:r>
            <a:r>
              <a:rPr dirty="0"/>
              <a:t> </a:t>
            </a:r>
            <a:r>
              <a:rPr dirty="0" err="1"/>
              <a:t>tempor</a:t>
            </a:r>
            <a:r>
              <a:rPr dirty="0"/>
              <a:t> </a:t>
            </a:r>
            <a:r>
              <a:rPr dirty="0" err="1"/>
              <a:t>vulputate</a:t>
            </a:r>
            <a:r>
              <a:rPr dirty="0"/>
              <a:t> id ac ex. Vestibulum in </a:t>
            </a:r>
            <a:r>
              <a:rPr dirty="0" err="1"/>
              <a:t>mattis</a:t>
            </a:r>
            <a:r>
              <a:rPr dirty="0"/>
              <a:t> </a:t>
            </a:r>
            <a:r>
              <a:rPr dirty="0" err="1"/>
              <a:t>quam</a:t>
            </a:r>
            <a:r>
              <a:rPr dirty="0"/>
              <a:t>, ac </a:t>
            </a:r>
            <a:r>
              <a:rPr dirty="0" err="1"/>
              <a:t>rutrum</a:t>
            </a:r>
            <a:r>
              <a:rPr dirty="0"/>
              <a:t> </a:t>
            </a:r>
            <a:r>
              <a:rPr dirty="0" err="1"/>
              <a:t>massa</a:t>
            </a:r>
            <a:r>
              <a:rPr dirty="0"/>
              <a:t>. Vestibulum </a:t>
            </a:r>
            <a:r>
              <a:rPr dirty="0" err="1"/>
              <a:t>porttitor</a:t>
            </a:r>
            <a:r>
              <a:rPr dirty="0"/>
              <a:t> lacinia </a:t>
            </a:r>
            <a:r>
              <a:rPr dirty="0" err="1"/>
              <a:t>congue</a:t>
            </a:r>
            <a:r>
              <a:rPr dirty="0"/>
              <a:t>. Proin </a:t>
            </a:r>
            <a:r>
              <a:rPr dirty="0" err="1"/>
              <a:t>velit</a:t>
            </a:r>
            <a:r>
              <a:rPr dirty="0"/>
              <a:t> </a:t>
            </a:r>
            <a:r>
              <a:rPr dirty="0" err="1"/>
              <a:t>sem</a:t>
            </a:r>
            <a:r>
              <a:rPr dirty="0"/>
              <a:t>, </a:t>
            </a:r>
            <a:r>
              <a:rPr dirty="0" err="1"/>
              <a:t>bibendum</a:t>
            </a:r>
            <a:r>
              <a:rPr dirty="0"/>
              <a:t> id ante </a:t>
            </a:r>
            <a:r>
              <a:rPr dirty="0" err="1"/>
              <a:t>nec</a:t>
            </a:r>
            <a:r>
              <a:rPr dirty="0"/>
              <a:t>, </a:t>
            </a:r>
            <a:r>
              <a:rPr dirty="0" err="1"/>
              <a:t>vulputate</a:t>
            </a:r>
            <a:r>
              <a:rPr dirty="0"/>
              <a:t> </a:t>
            </a:r>
            <a:r>
              <a:rPr dirty="0" err="1"/>
              <a:t>suscipit</a:t>
            </a:r>
            <a:r>
              <a:rPr dirty="0"/>
              <a:t> ipsum. Cras </a:t>
            </a:r>
            <a:r>
              <a:rPr dirty="0" err="1"/>
              <a:t>commodo</a:t>
            </a:r>
            <a:r>
              <a:rPr dirty="0"/>
              <a:t> </a:t>
            </a:r>
            <a:r>
              <a:rPr dirty="0" err="1"/>
              <a:t>eleifend</a:t>
            </a:r>
            <a:r>
              <a:rPr dirty="0"/>
              <a:t> </a:t>
            </a:r>
            <a:r>
              <a:rPr dirty="0" err="1"/>
              <a:t>tellus</a:t>
            </a:r>
            <a:r>
              <a:rPr dirty="0"/>
              <a:t> non </a:t>
            </a:r>
            <a:r>
              <a:rPr dirty="0" err="1"/>
              <a:t>condimentum</a:t>
            </a:r>
            <a:r>
              <a:rPr dirty="0"/>
              <a:t>. Donec </a:t>
            </a:r>
            <a:r>
              <a:rPr dirty="0" err="1"/>
              <a:t>nec</a:t>
            </a:r>
            <a:r>
              <a:rPr dirty="0"/>
              <a:t> lorem </a:t>
            </a:r>
            <a:r>
              <a:rPr dirty="0" err="1"/>
              <a:t>vulputate</a:t>
            </a:r>
            <a:r>
              <a:rPr dirty="0"/>
              <a:t>, </a:t>
            </a:r>
            <a:r>
              <a:rPr dirty="0" err="1"/>
              <a:t>consectetur</a:t>
            </a:r>
            <a:r>
              <a:rPr dirty="0"/>
              <a:t> </a:t>
            </a:r>
            <a:r>
              <a:rPr dirty="0" err="1"/>
              <a:t>nisl</a:t>
            </a:r>
            <a:r>
              <a:rPr dirty="0"/>
              <a:t> at, </a:t>
            </a:r>
            <a:r>
              <a:rPr dirty="0" err="1"/>
              <a:t>malesuada</a:t>
            </a:r>
            <a:r>
              <a:rPr dirty="0"/>
              <a:t> </a:t>
            </a:r>
            <a:r>
              <a:rPr dirty="0" err="1"/>
              <a:t>quam</a:t>
            </a:r>
            <a:r>
              <a:rPr dirty="0"/>
              <a:t>. Cras </a:t>
            </a:r>
            <a:r>
              <a:rPr dirty="0" err="1"/>
              <a:t>molestie</a:t>
            </a:r>
            <a:r>
              <a:rPr dirty="0"/>
              <a:t> </a:t>
            </a:r>
            <a:r>
              <a:rPr dirty="0" err="1"/>
              <a:t>sapien</a:t>
            </a:r>
            <a:r>
              <a:rPr dirty="0"/>
              <a:t> in </a:t>
            </a:r>
            <a:r>
              <a:rPr dirty="0" err="1"/>
              <a:t>commodo</a:t>
            </a:r>
            <a:r>
              <a:rPr dirty="0"/>
              <a:t> </a:t>
            </a:r>
            <a:r>
              <a:rPr dirty="0" err="1"/>
              <a:t>ullamcorper</a:t>
            </a:r>
            <a:r>
              <a:rPr dirty="0"/>
              <a:t>. </a:t>
            </a:r>
            <a:r>
              <a:rPr dirty="0" err="1"/>
              <a:t>Etiam</a:t>
            </a:r>
            <a:r>
              <a:rPr dirty="0"/>
              <a:t> </a:t>
            </a:r>
            <a:r>
              <a:rPr dirty="0" err="1"/>
              <a:t>facilisis</a:t>
            </a:r>
            <a:r>
              <a:rPr dirty="0"/>
              <a:t> dolor </a:t>
            </a:r>
            <a:r>
              <a:rPr dirty="0" err="1"/>
              <a:t>rhoncus</a:t>
            </a:r>
            <a:r>
              <a:rPr dirty="0"/>
              <a:t> </a:t>
            </a:r>
            <a:r>
              <a:rPr dirty="0" err="1"/>
              <a:t>quam</a:t>
            </a:r>
            <a:r>
              <a:rPr dirty="0"/>
              <a:t> vestibulum </a:t>
            </a:r>
            <a:r>
              <a:rPr dirty="0" err="1"/>
              <a:t>faucibus</a:t>
            </a:r>
            <a:r>
              <a:rPr dirty="0"/>
              <a:t>.</a:t>
            </a:r>
          </a:p>
        </p:txBody>
      </p:sp>
      <p:pic>
        <p:nvPicPr>
          <p:cNvPr id="8" name="Picture 7" descr="A blue sky with white dots&#10;&#10;Description automatically generated">
            <a:extLst>
              <a:ext uri="{FF2B5EF4-FFF2-40B4-BE49-F238E27FC236}">
                <a16:creationId xmlns:a16="http://schemas.microsoft.com/office/drawing/2014/main" id="{DA4CA70B-5832-DB68-372C-13F811A4D2F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4261" b="-37"/>
          <a:stretch/>
        </p:blipFill>
        <p:spPr>
          <a:xfrm>
            <a:off x="0" y="6570377"/>
            <a:ext cx="12191895" cy="396112"/>
          </a:xfrm>
          <a:prstGeom prst="rect">
            <a:avLst/>
          </a:prstGeom>
        </p:spPr>
      </p:pic>
    </p:spTree>
    <p:extLst>
      <p:ext uri="{BB962C8B-B14F-4D97-AF65-F5344CB8AC3E}">
        <p14:creationId xmlns:p14="http://schemas.microsoft.com/office/powerpoint/2010/main" val="1292996960"/>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1_Photo - 3 Up copy 8">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183" y="0"/>
            <a:ext cx="12192000" cy="6858000"/>
          </a:xfrm>
          <a:prstGeom prst="rect">
            <a:avLst/>
          </a:prstGeom>
        </p:spPr>
      </p:pic>
      <p:sp>
        <p:nvSpPr>
          <p:cNvPr id="347" name="Bowl of salad with fried rice, boiled eggs, and chopsticks"/>
          <p:cNvSpPr>
            <a:spLocks noGrp="1"/>
          </p:cNvSpPr>
          <p:nvPr>
            <p:ph type="pic" idx="21" hasCustomPrompt="1"/>
          </p:nvPr>
        </p:nvSpPr>
        <p:spPr>
          <a:xfrm>
            <a:off x="-2183" y="421570"/>
            <a:ext cx="12196413" cy="6015544"/>
          </a:xfrm>
          <a:prstGeom prst="rect">
            <a:avLst/>
          </a:prstGeom>
          <a:pattFill prst="pct80">
            <a:fgClr>
              <a:schemeClr val="bg1">
                <a:lumMod val="75000"/>
              </a:schemeClr>
            </a:fgClr>
            <a:bgClr>
              <a:schemeClr val="bg1"/>
            </a:bgClr>
          </a:pattFill>
          <a:ln w="12700">
            <a:miter lim="400000"/>
          </a:ln>
        </p:spPr>
        <p:txBody>
          <a:bodyPr lIns="91439" tIns="45719" rIns="91439" bIns="45719">
            <a:noAutofit/>
          </a:bodyPr>
          <a:lstStyle>
            <a:lvl1pPr>
              <a:defRPr/>
            </a:lvl1pPr>
          </a:lstStyle>
          <a:p>
            <a:pPr marL="0" lvl="0" indent="0">
              <a:buNone/>
            </a:pPr>
            <a:r>
              <a:rPr lang="en-US" dirty="0"/>
              <a:t>Image here</a:t>
            </a:r>
            <a:endParaRPr dirty="0"/>
          </a:p>
        </p:txBody>
      </p:sp>
    </p:spTree>
    <p:extLst>
      <p:ext uri="{BB962C8B-B14F-4D97-AF65-F5344CB8AC3E}">
        <p14:creationId xmlns:p14="http://schemas.microsoft.com/office/powerpoint/2010/main" val="37629797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796559-209A-E716-6A6A-5CC4B8DA37D9}"/>
              </a:ext>
            </a:extLst>
          </p:cNvPr>
          <p:cNvSpPr>
            <a:spLocks noGrp="1"/>
          </p:cNvSpPr>
          <p:nvPr>
            <p:ph type="ftr" sz="quarter" idx="11"/>
          </p:nvPr>
        </p:nvSpPr>
        <p:spPr>
          <a:xfrm>
            <a:off x="3631098" y="6578866"/>
            <a:ext cx="5042452" cy="365126"/>
          </a:xfrm>
        </p:spPr>
        <p:txBody>
          <a:bodyPr/>
          <a:lstStyle>
            <a:lvl1pPr>
              <a:defRPr sz="667">
                <a:latin typeface="Arial" panose="020B0604020202020204" pitchFamily="34" charset="0"/>
                <a:cs typeface="Arial" panose="020B0604020202020204" pitchFamily="34" charset="0"/>
              </a:defRPr>
            </a:lvl1pPr>
          </a:lstStyle>
          <a:p>
            <a:pPr>
              <a:defRPr/>
            </a:pPr>
            <a:r>
              <a:rPr lang="en-US" dirty="0"/>
              <a:t>Confidential - For Discussion Purposes Only - The Walt Disney Company</a:t>
            </a:r>
          </a:p>
        </p:txBody>
      </p:sp>
      <p:sp>
        <p:nvSpPr>
          <p:cNvPr id="3" name="Slide Number Placeholder 4">
            <a:extLst>
              <a:ext uri="{FF2B5EF4-FFF2-40B4-BE49-F238E27FC236}">
                <a16:creationId xmlns:a16="http://schemas.microsoft.com/office/drawing/2014/main" id="{89B0899E-4267-AA3D-AD86-42734E542224}"/>
              </a:ext>
            </a:extLst>
          </p:cNvPr>
          <p:cNvSpPr>
            <a:spLocks noGrp="1"/>
          </p:cNvSpPr>
          <p:nvPr>
            <p:ph type="sldNum" sz="quarter" idx="12"/>
          </p:nvPr>
        </p:nvSpPr>
        <p:spPr>
          <a:xfrm>
            <a:off x="11728936" y="6555102"/>
            <a:ext cx="520148" cy="365126"/>
          </a:xfrm>
        </p:spPr>
        <p:txBody>
          <a:bodyPr/>
          <a:lstStyle>
            <a:lvl1pPr>
              <a:defRPr sz="667">
                <a:solidFill>
                  <a:srgbClr val="101823"/>
                </a:solidFill>
                <a:latin typeface="Arial" panose="020B0604020202020204" pitchFamily="34" charset="0"/>
                <a:cs typeface="Arial" panose="020B0604020202020204" pitchFamily="34" charset="0"/>
              </a:defRPr>
            </a:lvl1pPr>
          </a:lstStyle>
          <a:p>
            <a:pPr>
              <a:defRPr/>
            </a:pPr>
            <a:fld id="{1C7B201F-7187-4B2B-86CF-EC6E8F1C3A34}" type="slidenum">
              <a:rPr lang="en-US" altLang="en-US" smtClean="0"/>
              <a:pPr>
                <a:defRPr/>
              </a:pPr>
              <a:t>‹#›</a:t>
            </a:fld>
            <a:endParaRPr lang="en-US" altLang="en-US" dirty="0"/>
          </a:p>
        </p:txBody>
      </p:sp>
    </p:spTree>
    <p:extLst>
      <p:ext uri="{BB962C8B-B14F-4D97-AF65-F5344CB8AC3E}">
        <p14:creationId xmlns:p14="http://schemas.microsoft.com/office/powerpoint/2010/main" val="192076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Slide Title"/>
          <p:cNvSpPr txBox="1">
            <a:spLocks noGrp="1"/>
          </p:cNvSpPr>
          <p:nvPr>
            <p:ph type="title" hasCustomPrompt="1"/>
          </p:nvPr>
        </p:nvSpPr>
        <p:spPr>
          <a:xfrm>
            <a:off x="603250" y="539750"/>
            <a:ext cx="10985500" cy="7175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rPr dirty="0"/>
              <a:t>Slide Title</a:t>
            </a:r>
          </a:p>
        </p:txBody>
      </p:sp>
      <p:sp>
        <p:nvSpPr>
          <p:cNvPr id="9" name="Body Level One…"/>
          <p:cNvSpPr txBox="1">
            <a:spLocks noGrp="1"/>
          </p:cNvSpPr>
          <p:nvPr>
            <p:ph type="body" idx="1" hasCustomPrompt="1"/>
          </p:nvPr>
        </p:nvSpPr>
        <p:spPr>
          <a:xfrm>
            <a:off x="603250" y="2127250"/>
            <a:ext cx="10985500" cy="412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pic>
        <p:nvPicPr>
          <p:cNvPr id="2" name="Picture 1">
            <a:extLst>
              <a:ext uri="{FF2B5EF4-FFF2-40B4-BE49-F238E27FC236}">
                <a16:creationId xmlns:a16="http://schemas.microsoft.com/office/drawing/2014/main" id="{A3541480-0E19-1D80-AF19-9B81DF70CB23}"/>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55889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InspireTWDC Black" pitchFamily="2" charset="77"/>
          <a:ea typeface="+mn-ea"/>
          <a:cs typeface="+mn-cs"/>
          <a:sym typeface="Helvetica Neue"/>
        </a:defRPr>
      </a:lvl1pPr>
      <a:lvl2pPr marL="0" marR="0" indent="228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2pPr>
      <a:lvl3pPr marL="0" marR="0" indent="457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3pPr>
      <a:lvl4pPr marL="0" marR="0" indent="685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4pPr>
      <a:lvl5pPr marL="0" marR="0" indent="9144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5pPr>
      <a:lvl6pPr marL="0" marR="0" indent="11430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6pPr>
      <a:lvl7pPr marL="0" marR="0" indent="1371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7pPr>
      <a:lvl8pPr marL="0" marR="0" indent="1600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8pPr>
      <a:lvl9pPr marL="0" marR="0" indent="1828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9pPr>
    </p:titleStyle>
    <p:bodyStyle>
      <a:lvl1pPr marL="0" marR="0" indent="0" algn="l" defTabSz="1219169" rtl="0" latinLnBrk="0">
        <a:lnSpc>
          <a:spcPct val="90000"/>
        </a:lnSpc>
        <a:spcBef>
          <a:spcPts val="2250"/>
        </a:spcBef>
        <a:spcAft>
          <a:spcPts val="0"/>
        </a:spcAft>
        <a:buClrTx/>
        <a:buSzPct val="123000"/>
        <a:buFontTx/>
        <a:buNone/>
        <a:tabLst/>
        <a:defRPr sz="2400" b="0" i="0" u="none" strike="noStrike" cap="none" spc="0" baseline="0">
          <a:solidFill>
            <a:srgbClr val="000000"/>
          </a:solidFill>
          <a:uFillTx/>
          <a:latin typeface="+mn-lt"/>
          <a:ea typeface="+mn-ea"/>
          <a:cs typeface="+mn-cs"/>
          <a:sym typeface="Helvetica Neue"/>
        </a:defRPr>
      </a:lvl1pPr>
      <a:lvl2pPr marL="304800" marR="0" indent="0" algn="l" defTabSz="1219169" rtl="0" latinLnBrk="0">
        <a:lnSpc>
          <a:spcPct val="90000"/>
        </a:lnSpc>
        <a:spcBef>
          <a:spcPts val="2250"/>
        </a:spcBef>
        <a:spcAft>
          <a:spcPts val="0"/>
        </a:spcAft>
        <a:buClrTx/>
        <a:buSzPct val="123000"/>
        <a:buFontTx/>
        <a:buNone/>
        <a:tabLst/>
        <a:defRPr sz="2400" b="0" i="0" u="none" strike="noStrike" cap="none" spc="0" baseline="0">
          <a:solidFill>
            <a:srgbClr val="000000"/>
          </a:solidFill>
          <a:uFillTx/>
          <a:latin typeface="+mn-lt"/>
          <a:ea typeface="+mn-ea"/>
          <a:cs typeface="+mn-cs"/>
          <a:sym typeface="Helvetica Neue"/>
        </a:defRPr>
      </a:lvl2pPr>
      <a:lvl3pPr marL="609600" marR="0" indent="0" algn="l" defTabSz="1219169" rtl="0" latinLnBrk="0">
        <a:lnSpc>
          <a:spcPct val="90000"/>
        </a:lnSpc>
        <a:spcBef>
          <a:spcPts val="2250"/>
        </a:spcBef>
        <a:spcAft>
          <a:spcPts val="0"/>
        </a:spcAft>
        <a:buClrTx/>
        <a:buSzPct val="123000"/>
        <a:buFontTx/>
        <a:buNone/>
        <a:tabLst/>
        <a:defRPr sz="2400" b="0" i="0" u="none" strike="noStrike" cap="none" spc="0" baseline="0">
          <a:solidFill>
            <a:srgbClr val="000000"/>
          </a:solidFill>
          <a:uFillTx/>
          <a:latin typeface="+mn-lt"/>
          <a:ea typeface="+mn-ea"/>
          <a:cs typeface="+mn-cs"/>
          <a:sym typeface="Helvetica Neue"/>
        </a:defRPr>
      </a:lvl3pPr>
      <a:lvl4pPr marL="914400" marR="0" indent="0" algn="l" defTabSz="1219169" rtl="0" latinLnBrk="0">
        <a:lnSpc>
          <a:spcPct val="90000"/>
        </a:lnSpc>
        <a:spcBef>
          <a:spcPts val="2250"/>
        </a:spcBef>
        <a:spcAft>
          <a:spcPts val="0"/>
        </a:spcAft>
        <a:buClrTx/>
        <a:buSzPct val="123000"/>
        <a:buFontTx/>
        <a:buNone/>
        <a:tabLst/>
        <a:defRPr sz="2400" b="0" i="0" u="none" strike="noStrike" cap="none" spc="0" baseline="0">
          <a:solidFill>
            <a:srgbClr val="000000"/>
          </a:solidFill>
          <a:uFillTx/>
          <a:latin typeface="+mn-lt"/>
          <a:ea typeface="+mn-ea"/>
          <a:cs typeface="+mn-cs"/>
          <a:sym typeface="Helvetica Neue"/>
        </a:defRPr>
      </a:lvl4pPr>
      <a:lvl5pPr marL="1219200" marR="0" indent="0" algn="l" defTabSz="1219169" rtl="0" latinLnBrk="0">
        <a:lnSpc>
          <a:spcPct val="90000"/>
        </a:lnSpc>
        <a:spcBef>
          <a:spcPts val="2250"/>
        </a:spcBef>
        <a:spcAft>
          <a:spcPts val="0"/>
        </a:spcAft>
        <a:buClrTx/>
        <a:buSzPct val="123000"/>
        <a:buFontTx/>
        <a:buNone/>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228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457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685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9144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11430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1371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1600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1828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7EA90-375B-8C78-52AF-22C75623CC21}"/>
            </a:ext>
          </a:extLst>
        </p:cNvPr>
        <p:cNvGrpSpPr/>
        <p:nvPr/>
      </p:nvGrpSpPr>
      <p:grpSpPr>
        <a:xfrm>
          <a:off x="0" y="0"/>
          <a:ext cx="0" cy="0"/>
          <a:chOff x="0" y="0"/>
          <a:chExt cx="0" cy="0"/>
        </a:xfrm>
      </p:grpSpPr>
      <p:sp>
        <p:nvSpPr>
          <p:cNvPr id="13" name="Rectangle 1">
            <a:extLst>
              <a:ext uri="{FF2B5EF4-FFF2-40B4-BE49-F238E27FC236}">
                <a16:creationId xmlns:a16="http://schemas.microsoft.com/office/drawing/2014/main" id="{4F0ACBC7-E52F-B37B-9364-C6F1B7089565}"/>
              </a:ext>
            </a:extLst>
          </p:cNvPr>
          <p:cNvSpPr>
            <a:spLocks noChangeArrowheads="1"/>
          </p:cNvSpPr>
          <p:nvPr/>
        </p:nvSpPr>
        <p:spPr bwMode="auto">
          <a:xfrm>
            <a:off x="2930979" y="770051"/>
            <a:ext cx="9012852" cy="179998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sz="1100" b="1" dirty="0"/>
              <a:t>Insert role information summary</a:t>
            </a:r>
            <a:r>
              <a:rPr lang="en-US" altLang="en-US" sz="1100" b="1" dirty="0">
                <a:latin typeface="+mn-lt"/>
              </a:rPr>
              <a:t>: </a:t>
            </a:r>
          </a:p>
          <a:p>
            <a:pPr marL="171450" indent="-171450"/>
            <a:r>
              <a:rPr lang="en-US" altLang="en-US" sz="1100" dirty="0">
                <a:latin typeface="+mn-lt"/>
              </a:rPr>
              <a:t>&lt;you can edit this too&gt; Focus on “make or break” descriptors (responsibilities, typical challenges, unique capabilities, qualities, and track record required for success in the role)</a:t>
            </a:r>
          </a:p>
          <a:p>
            <a:pPr marL="171450" indent="-171450"/>
            <a:r>
              <a:rPr lang="en-US" sz="1100" dirty="0">
                <a:latin typeface="+mn-lt"/>
              </a:rPr>
              <a:t>&lt;This area you can add text&gt;</a:t>
            </a:r>
          </a:p>
          <a:p>
            <a:pPr marL="171450" indent="-171450"/>
            <a:r>
              <a:rPr lang="en-US" sz="1100" dirty="0">
                <a:latin typeface="+mn-lt"/>
              </a:rPr>
              <a:t>&lt;This area you can add text&gt;</a:t>
            </a:r>
          </a:p>
          <a:p>
            <a:pPr marL="171450" indent="-171450"/>
            <a:r>
              <a:rPr lang="en-US" sz="1100" dirty="0">
                <a:latin typeface="+mn-lt"/>
              </a:rPr>
              <a:t>&lt;This area you can add text&gt;</a:t>
            </a:r>
          </a:p>
          <a:p>
            <a:pPr marL="171450" indent="-171450"/>
            <a:r>
              <a:rPr lang="en-US" sz="1100" dirty="0">
                <a:latin typeface="+mn-lt"/>
              </a:rPr>
              <a:t>&lt;This area you can add text&gt;</a:t>
            </a:r>
            <a:endParaRPr lang="en-US" sz="1100" dirty="0"/>
          </a:p>
        </p:txBody>
      </p:sp>
      <p:sp>
        <p:nvSpPr>
          <p:cNvPr id="5" name="TextBox 4">
            <a:extLst>
              <a:ext uri="{FF2B5EF4-FFF2-40B4-BE49-F238E27FC236}">
                <a16:creationId xmlns:a16="http://schemas.microsoft.com/office/drawing/2014/main" id="{78CF461B-A3BE-501D-1B28-8EBFA7562960}"/>
              </a:ext>
            </a:extLst>
          </p:cNvPr>
          <p:cNvSpPr txBox="1"/>
          <p:nvPr/>
        </p:nvSpPr>
        <p:spPr>
          <a:xfrm>
            <a:off x="353122" y="142568"/>
            <a:ext cx="11485757" cy="367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nchorCtr="0">
            <a:noAutofit/>
          </a:bodyPr>
          <a:lstStyle/>
          <a:p>
            <a:pPr algn="ctr" defTabSz="1219169" hangingPunct="0"/>
            <a:r>
              <a:rPr lang="en-US" sz="2500" b="1" kern="0" spc="150" dirty="0">
                <a:solidFill>
                  <a:srgbClr val="FFFFFF"/>
                </a:solidFill>
                <a:latin typeface="InspireTWDC Black" pitchFamily="2" charset="77"/>
                <a:sym typeface="Helvetica Neue"/>
              </a:rPr>
              <a:t>POSITION</a:t>
            </a:r>
          </a:p>
        </p:txBody>
      </p:sp>
      <p:graphicFrame>
        <p:nvGraphicFramePr>
          <p:cNvPr id="16" name="Table 29">
            <a:extLst>
              <a:ext uri="{FF2B5EF4-FFF2-40B4-BE49-F238E27FC236}">
                <a16:creationId xmlns:a16="http://schemas.microsoft.com/office/drawing/2014/main" id="{D86A3076-4040-E9BD-FA48-38F33F1B47F0}"/>
              </a:ext>
            </a:extLst>
          </p:cNvPr>
          <p:cNvGraphicFramePr>
            <a:graphicFrameLocks noGrp="1"/>
          </p:cNvGraphicFramePr>
          <p:nvPr>
            <p:extLst>
              <p:ext uri="{D42A27DB-BD31-4B8C-83A1-F6EECF244321}">
                <p14:modId xmlns:p14="http://schemas.microsoft.com/office/powerpoint/2010/main" val="2142292815"/>
              </p:ext>
            </p:extLst>
          </p:nvPr>
        </p:nvGraphicFramePr>
        <p:xfrm>
          <a:off x="235916" y="2739024"/>
          <a:ext cx="11720169" cy="4046361"/>
        </p:xfrm>
        <a:graphic>
          <a:graphicData uri="http://schemas.openxmlformats.org/drawingml/2006/table">
            <a:tbl>
              <a:tblPr firstRow="1" bandRow="1">
                <a:tableStyleId>{5C22544A-7EE6-4342-B048-85BDC9FD1C3A}</a:tableStyleId>
              </a:tblPr>
              <a:tblGrid>
                <a:gridCol w="3906723">
                  <a:extLst>
                    <a:ext uri="{9D8B030D-6E8A-4147-A177-3AD203B41FA5}">
                      <a16:colId xmlns:a16="http://schemas.microsoft.com/office/drawing/2014/main" val="20000"/>
                    </a:ext>
                  </a:extLst>
                </a:gridCol>
                <a:gridCol w="3906723">
                  <a:extLst>
                    <a:ext uri="{9D8B030D-6E8A-4147-A177-3AD203B41FA5}">
                      <a16:colId xmlns:a16="http://schemas.microsoft.com/office/drawing/2014/main" val="1448723353"/>
                    </a:ext>
                  </a:extLst>
                </a:gridCol>
                <a:gridCol w="3906723">
                  <a:extLst>
                    <a:ext uri="{9D8B030D-6E8A-4147-A177-3AD203B41FA5}">
                      <a16:colId xmlns:a16="http://schemas.microsoft.com/office/drawing/2014/main" val="3920988130"/>
                    </a:ext>
                  </a:extLst>
                </a:gridCol>
              </a:tblGrid>
              <a:tr h="7023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Helvetica Neue"/>
                        </a:rPr>
                        <a:t>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Helvetica Neue"/>
                        </a:rPr>
                        <a:t>CURRENT TITLE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Helvetica Neue"/>
                        </a:rPr>
                        <a:t>Readiness: Ready Now OR Ready Future</a:t>
                      </a:r>
                    </a:p>
                  </a:txBody>
                  <a:tcPr anchor="ctr">
                    <a:solidFill>
                      <a:srgbClr val="10182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Helvetica Neue"/>
                        </a:rPr>
                        <a:t>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Helvetica Neue"/>
                        </a:rPr>
                        <a:t>CURRENT TITLE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Helvetica Neue"/>
                        </a:rPr>
                        <a:t>Readiness: Ready Now OR Ready Future</a:t>
                      </a:r>
                    </a:p>
                  </a:txBody>
                  <a:tcPr anchor="ctr">
                    <a:solidFill>
                      <a:srgbClr val="10182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Helvetica Neue"/>
                        </a:rPr>
                        <a:t>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Helvetica Neue"/>
                        </a:rPr>
                        <a:t>CURRENT TITLE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Helvetica Neue"/>
                        </a:rPr>
                        <a:t>Readiness: Ready Now OR Ready Future</a:t>
                      </a:r>
                    </a:p>
                  </a:txBody>
                  <a:tcPr anchor="ctr">
                    <a:solidFill>
                      <a:srgbClr val="101823"/>
                    </a:solidFill>
                  </a:tcPr>
                </a:tc>
                <a:extLst>
                  <a:ext uri="{0D108BD9-81ED-4DB2-BD59-A6C34878D82A}">
                    <a16:rowId xmlns:a16="http://schemas.microsoft.com/office/drawing/2014/main" val="10000"/>
                  </a:ext>
                </a:extLst>
              </a:tr>
              <a:tr h="1719711">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Strengths / Key Experiences: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txBody>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Strengths / Key Experiences:</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endPar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txBody>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Strengths / Key Experiences: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mn-cs"/>
                        </a:rPr>
                        <a:t>&lt;This area you can add text&gt;</a:t>
                      </a:r>
                    </a:p>
                  </a:txBody>
                  <a:tcPr/>
                </a:tc>
                <a:extLst>
                  <a:ext uri="{0D108BD9-81ED-4DB2-BD59-A6C34878D82A}">
                    <a16:rowId xmlns:a16="http://schemas.microsoft.com/office/drawing/2014/main" val="10001"/>
                  </a:ext>
                </a:extLst>
              </a:tr>
              <a:tr h="95133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Development Focus and Opportunities: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txBody>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Development Focus and Opportunities: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txBody>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Development Focus and Opportunities:</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txBody>
                  <a:tcPr/>
                </a:tc>
                <a:extLst>
                  <a:ext uri="{0D108BD9-81ED-4DB2-BD59-A6C34878D82A}">
                    <a16:rowId xmlns:a16="http://schemas.microsoft.com/office/drawing/2014/main" val="10002"/>
                  </a:ext>
                </a:extLst>
              </a:tr>
              <a:tr h="6705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Talent Actions: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txBody>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Talent Actions:</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txBody>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Arial" panose="020B0604020202020204" pitchFamily="34" charset="0"/>
                          <a:ea typeface="+mn-ea"/>
                          <a:cs typeface="+mn-cs"/>
                        </a:rPr>
                        <a:t>Talent Actions: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&lt;This area you can add text&gt;</a:t>
                      </a:r>
                    </a:p>
                  </a:txBody>
                  <a:tcPr/>
                </a:tc>
                <a:extLst>
                  <a:ext uri="{0D108BD9-81ED-4DB2-BD59-A6C34878D82A}">
                    <a16:rowId xmlns:a16="http://schemas.microsoft.com/office/drawing/2014/main" val="299932592"/>
                  </a:ext>
                </a:extLst>
              </a:tr>
            </a:tbl>
          </a:graphicData>
        </a:graphic>
      </p:graphicFrame>
      <p:sp>
        <p:nvSpPr>
          <p:cNvPr id="2" name="TextBox 1">
            <a:extLst>
              <a:ext uri="{FF2B5EF4-FFF2-40B4-BE49-F238E27FC236}">
                <a16:creationId xmlns:a16="http://schemas.microsoft.com/office/drawing/2014/main" id="{34D31DAE-184D-847F-ED94-5A129F1530FD}"/>
              </a:ext>
            </a:extLst>
          </p:cNvPr>
          <p:cNvSpPr txBox="1">
            <a:spLocks noChangeArrowheads="1"/>
          </p:cNvSpPr>
          <p:nvPr/>
        </p:nvSpPr>
        <p:spPr bwMode="auto">
          <a:xfrm>
            <a:off x="1478654" y="785313"/>
            <a:ext cx="16651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66">
              <a:lnSpc>
                <a:spcPct val="100000"/>
              </a:lnSpc>
              <a:spcBef>
                <a:spcPct val="0"/>
              </a:spcBef>
              <a:buNone/>
              <a:defRPr/>
            </a:pPr>
            <a:r>
              <a:rPr lang="en-US" altLang="en-US" sz="1400" b="1" kern="0" dirty="0">
                <a:solidFill>
                  <a:srgbClr val="4472C4"/>
                </a:solidFill>
                <a:latin typeface="InspireTWDC Heavy" pitchFamily="2" charset="77"/>
                <a:sym typeface="Helvetica Neue"/>
              </a:rPr>
              <a:t>NAME</a:t>
            </a:r>
          </a:p>
        </p:txBody>
      </p:sp>
      <p:graphicFrame>
        <p:nvGraphicFramePr>
          <p:cNvPr id="11" name="Table 7">
            <a:extLst>
              <a:ext uri="{FF2B5EF4-FFF2-40B4-BE49-F238E27FC236}">
                <a16:creationId xmlns:a16="http://schemas.microsoft.com/office/drawing/2014/main" id="{2BB8881C-D3EB-B358-AECC-6C11B05DFF5C}"/>
              </a:ext>
            </a:extLst>
          </p:cNvPr>
          <p:cNvGraphicFramePr>
            <a:graphicFrameLocks noGrp="1"/>
          </p:cNvGraphicFramePr>
          <p:nvPr>
            <p:extLst>
              <p:ext uri="{D42A27DB-BD31-4B8C-83A1-F6EECF244321}">
                <p14:modId xmlns:p14="http://schemas.microsoft.com/office/powerpoint/2010/main" val="2312788315"/>
              </p:ext>
            </p:extLst>
          </p:nvPr>
        </p:nvGraphicFramePr>
        <p:xfrm>
          <a:off x="153904" y="2451536"/>
          <a:ext cx="4036510" cy="320147"/>
        </p:xfrm>
        <a:graphic>
          <a:graphicData uri="http://schemas.openxmlformats.org/drawingml/2006/table">
            <a:tbl>
              <a:tblPr firstRow="1" bandRow="1">
                <a:tableStyleId>{5C22544A-7EE6-4342-B048-85BDC9FD1C3A}</a:tableStyleId>
              </a:tblPr>
              <a:tblGrid>
                <a:gridCol w="4036510">
                  <a:extLst>
                    <a:ext uri="{9D8B030D-6E8A-4147-A177-3AD203B41FA5}">
                      <a16:colId xmlns:a16="http://schemas.microsoft.com/office/drawing/2014/main" val="20000"/>
                    </a:ext>
                  </a:extLst>
                </a:gridCol>
              </a:tblGrid>
              <a:tr h="320147">
                <a:tc>
                  <a:txBody>
                    <a:bodyPr/>
                    <a:lstStyle/>
                    <a:p>
                      <a:pPr algn="l" defTabSz="685766" eaLnBrk="1" fontAlgn="auto" hangingPunct="1">
                        <a:spcBef>
                          <a:spcPts val="0"/>
                        </a:spcBef>
                        <a:spcAft>
                          <a:spcPts val="0"/>
                        </a:spcAft>
                        <a:defRPr/>
                      </a:pPr>
                      <a:r>
                        <a:rPr lang="en-US" sz="1400" b="1" i="0" dirty="0">
                          <a:solidFill>
                            <a:srgbClr val="4472C4"/>
                          </a:solidFill>
                          <a:latin typeface="InspireTWDC Heavy" pitchFamily="2" charset="77"/>
                        </a:rPr>
                        <a:t>Potential Successors</a:t>
                      </a:r>
                    </a:p>
                  </a:txBody>
                  <a:tcPr marL="91466" marR="91466" marT="45774" marB="45774">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Oval 2">
            <a:extLst>
              <a:ext uri="{FF2B5EF4-FFF2-40B4-BE49-F238E27FC236}">
                <a16:creationId xmlns:a16="http://schemas.microsoft.com/office/drawing/2014/main" id="{DF235ADE-A0A8-3A4C-44F6-28A79328DEDA}"/>
              </a:ext>
            </a:extLst>
          </p:cNvPr>
          <p:cNvSpPr/>
          <p:nvPr/>
        </p:nvSpPr>
        <p:spPr>
          <a:xfrm>
            <a:off x="235916" y="885105"/>
            <a:ext cx="1070370" cy="1005671"/>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 name="Oval 3">
            <a:extLst>
              <a:ext uri="{FF2B5EF4-FFF2-40B4-BE49-F238E27FC236}">
                <a16:creationId xmlns:a16="http://schemas.microsoft.com/office/drawing/2014/main" id="{CAD11F52-539B-5EF6-04A6-ED33F60470A3}"/>
              </a:ext>
            </a:extLst>
          </p:cNvPr>
          <p:cNvSpPr/>
          <p:nvPr/>
        </p:nvSpPr>
        <p:spPr>
          <a:xfrm>
            <a:off x="3320892" y="2829817"/>
            <a:ext cx="612025" cy="544286"/>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Oval 6">
            <a:extLst>
              <a:ext uri="{FF2B5EF4-FFF2-40B4-BE49-F238E27FC236}">
                <a16:creationId xmlns:a16="http://schemas.microsoft.com/office/drawing/2014/main" id="{C502B216-EA25-BA0A-71F0-4BF21E39C116}"/>
              </a:ext>
            </a:extLst>
          </p:cNvPr>
          <p:cNvSpPr/>
          <p:nvPr/>
        </p:nvSpPr>
        <p:spPr>
          <a:xfrm>
            <a:off x="7250635" y="2829817"/>
            <a:ext cx="612025" cy="544286"/>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Oval 7">
            <a:extLst>
              <a:ext uri="{FF2B5EF4-FFF2-40B4-BE49-F238E27FC236}">
                <a16:creationId xmlns:a16="http://schemas.microsoft.com/office/drawing/2014/main" id="{B0CDD2D2-35CD-8B44-AB2B-0F0AC2DED2F8}"/>
              </a:ext>
            </a:extLst>
          </p:cNvPr>
          <p:cNvSpPr/>
          <p:nvPr/>
        </p:nvSpPr>
        <p:spPr>
          <a:xfrm>
            <a:off x="11180378" y="2805753"/>
            <a:ext cx="612025" cy="544286"/>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6201089"/>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TotalTime>
  <Words>434</Words>
  <Application>Microsoft Office PowerPoint</Application>
  <PresentationFormat>Widescreen</PresentationFormat>
  <Paragraphs>63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vt:lpstr>
      <vt:lpstr>Arial</vt:lpstr>
      <vt:lpstr>Arial Regular</vt:lpstr>
      <vt:lpstr>Helvetica Neue</vt:lpstr>
      <vt:lpstr>Helvetica Neue Medium</vt:lpstr>
      <vt:lpstr>InspireTWDC Black</vt:lpstr>
      <vt:lpstr>InspireTWDC Heavy</vt:lpstr>
      <vt:lpstr>21_BasicWhite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Alimena, Rebecca</dc:creator>
  <cp:lastModifiedBy>William Ong</cp:lastModifiedBy>
  <cp:revision>2</cp:revision>
  <dcterms:created xsi:type="dcterms:W3CDTF">2025-07-07T17:17:35Z</dcterms:created>
  <dcterms:modified xsi:type="dcterms:W3CDTF">2025-08-13T06:23:39Z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62e0584-010f-4004-8a6a-d5c118c8b4bd_Enabled">
    <vt:lpwstr>true</vt:lpwstr>
  </property>
  <property fmtid="{D5CDD505-2E9C-101B-9397-08002B2CF9AE}" pid="3" name="MSIP_Label_c62e0584-010f-4004-8a6a-d5c118c8b4bd_SetDate">
    <vt:lpwstr>2025-07-07T17:35:49Z</vt:lpwstr>
  </property>
  <property fmtid="{D5CDD505-2E9C-101B-9397-08002B2CF9AE}" pid="4" name="MSIP_Label_c62e0584-010f-4004-8a6a-d5c118c8b4bd_Method">
    <vt:lpwstr>Standard</vt:lpwstr>
  </property>
  <property fmtid="{D5CDD505-2E9C-101B-9397-08002B2CF9AE}" pid="5" name="MSIP_Label_c62e0584-010f-4004-8a6a-d5c118c8b4bd_Name">
    <vt:lpwstr>Internal</vt:lpwstr>
  </property>
  <property fmtid="{D5CDD505-2E9C-101B-9397-08002B2CF9AE}" pid="6" name="MSIP_Label_c62e0584-010f-4004-8a6a-d5c118c8b4bd_SiteId">
    <vt:lpwstr>56b731a8-a2ac-4c32-bf6b-616810e913c6</vt:lpwstr>
  </property>
  <property fmtid="{D5CDD505-2E9C-101B-9397-08002B2CF9AE}" pid="7" name="MSIP_Label_c62e0584-010f-4004-8a6a-d5c118c8b4bd_ActionId">
    <vt:lpwstr>f8437c5e-b521-421c-b163-003a1fb39cf0</vt:lpwstr>
  </property>
  <property fmtid="{D5CDD505-2E9C-101B-9397-08002B2CF9AE}" pid="8" name="MSIP_Label_c62e0584-010f-4004-8a6a-d5c118c8b4bd_ContentBits">
    <vt:lpwstr>0</vt:lpwstr>
  </property>
  <property fmtid="{D5CDD505-2E9C-101B-9397-08002B2CF9AE}" pid="9" name="MSIP_Label_c62e0584-010f-4004-8a6a-d5c118c8b4bd_Tag">
    <vt:lpwstr>10, 3, 0, 1</vt:lpwstr>
  </property>
</Properties>
</file>